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  <p:sldMasterId id="2147483960" r:id="rId2"/>
  </p:sldMasterIdLst>
  <p:notesMasterIdLst>
    <p:notesMasterId r:id="rId16"/>
  </p:notesMasterIdLst>
  <p:sldIdLst>
    <p:sldId id="299" r:id="rId3"/>
    <p:sldId id="298" r:id="rId4"/>
    <p:sldId id="300" r:id="rId5"/>
    <p:sldId id="288" r:id="rId6"/>
    <p:sldId id="286" r:id="rId7"/>
    <p:sldId id="301" r:id="rId8"/>
    <p:sldId id="287" r:id="rId9"/>
    <p:sldId id="293" r:id="rId10"/>
    <p:sldId id="290" r:id="rId11"/>
    <p:sldId id="292" r:id="rId12"/>
    <p:sldId id="294" r:id="rId13"/>
    <p:sldId id="296" r:id="rId14"/>
    <p:sldId id="295" r:id="rId15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B5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>
      <p:cViewPr varScale="1">
        <p:scale>
          <a:sx n="53" d="100"/>
          <a:sy n="53" d="100"/>
        </p:scale>
        <p:origin x="1164" y="8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73156299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7645" y="2521338"/>
            <a:ext cx="11469511" cy="2048228"/>
          </a:xfrm>
        </p:spPr>
        <p:txBody>
          <a:bodyPr anchor="b" anchorCtr="0">
            <a:noAutofit/>
          </a:bodyPr>
          <a:lstStyle>
            <a:lvl1pPr>
              <a:defRPr sz="6258" spc="-43" baseline="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7645" y="4774388"/>
            <a:ext cx="11469511" cy="1228937"/>
          </a:xfrm>
        </p:spPr>
        <p:txBody>
          <a:bodyPr>
            <a:noAutofit/>
          </a:bodyPr>
          <a:lstStyle>
            <a:lvl1pPr marL="0" indent="0" algn="ctr">
              <a:buNone/>
              <a:defRPr sz="3413" spc="-43" baseline="0">
                <a:solidFill>
                  <a:schemeClr val="accent2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6F2F-8048-4540-9AFA-46E9497264E7}" type="datetime1">
              <a:rPr lang="fi-FI" smtClean="0">
                <a:solidFill>
                  <a:srgbClr val="002663"/>
                </a:solidFill>
              </a:rPr>
              <a:pPr/>
              <a:t>29.9.2015</a:t>
            </a:fld>
            <a:endParaRPr lang="fi-FI">
              <a:solidFill>
                <a:srgbClr val="0026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27647" y="8972410"/>
            <a:ext cx="8909508" cy="205458"/>
          </a:xfrm>
        </p:spPr>
        <p:txBody>
          <a:bodyPr/>
          <a:lstStyle>
            <a:lvl1pPr algn="r">
              <a:defRPr/>
            </a:lvl1pPr>
          </a:lstStyle>
          <a:p>
            <a:r>
              <a:rPr lang="fi-FI" smtClean="0">
                <a:solidFill>
                  <a:srgbClr val="002663"/>
                </a:solidFill>
              </a:rPr>
              <a:t>Esityksen nimi / Timo Rautajoki</a:t>
            </a:r>
            <a:endParaRPr lang="fi-FI" dirty="0">
              <a:solidFill>
                <a:srgbClr val="0026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001C-B599-4500-BBB3-01885604B048}" type="slidenum">
              <a:rPr lang="fi-FI" smtClean="0">
                <a:solidFill>
                  <a:srgbClr val="002663"/>
                </a:solidFill>
              </a:rPr>
              <a:pPr/>
              <a:t>‹#›</a:t>
            </a:fld>
            <a:endParaRPr lang="fi-FI">
              <a:solidFill>
                <a:srgbClr val="002663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052" y="8532217"/>
            <a:ext cx="2662696" cy="26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53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0" y="1"/>
            <a:ext cx="13004800" cy="518403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844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645" y="5798502"/>
            <a:ext cx="11469511" cy="1332301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E7E3-0F99-4EA2-866D-D099A5C165DD}" type="datetime1">
              <a:rPr lang="fi-FI" smtClean="0">
                <a:solidFill>
                  <a:srgbClr val="002663"/>
                </a:solidFill>
              </a:rPr>
              <a:pPr/>
              <a:t>29.9.2015</a:t>
            </a:fld>
            <a:endParaRPr lang="fi-FI">
              <a:solidFill>
                <a:srgbClr val="00266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002663"/>
                </a:solidFill>
              </a:rPr>
              <a:t>Esityksen nimi / Timo Rautajoki</a:t>
            </a:r>
            <a:endParaRPr lang="fi-FI">
              <a:solidFill>
                <a:srgbClr val="00266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001C-B599-4500-BBB3-01885604B048}" type="slidenum">
              <a:rPr lang="fi-FI" smtClean="0">
                <a:solidFill>
                  <a:srgbClr val="002663"/>
                </a:solidFill>
              </a:rPr>
              <a:pPr/>
              <a:t>‹#›</a:t>
            </a:fld>
            <a:endParaRPr lang="fi-FI">
              <a:solidFill>
                <a:srgbClr val="002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066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0" y="1"/>
            <a:ext cx="2098711" cy="518403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844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09BB-A606-44D3-A085-3F154FDDD630}" type="datetime1">
              <a:rPr lang="fi-FI" smtClean="0">
                <a:solidFill>
                  <a:srgbClr val="002663"/>
                </a:solidFill>
              </a:rPr>
              <a:pPr/>
              <a:t>29.9.2015</a:t>
            </a:fld>
            <a:endParaRPr lang="fi-FI">
              <a:solidFill>
                <a:srgbClr val="00266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002663"/>
                </a:solidFill>
              </a:rPr>
              <a:t>Esityksen nimi / Timo Rautajoki</a:t>
            </a:r>
            <a:endParaRPr lang="fi-FI">
              <a:solidFill>
                <a:srgbClr val="00266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001C-B599-4500-BBB3-01885604B048}" type="slidenum">
              <a:rPr lang="fi-FI" smtClean="0">
                <a:solidFill>
                  <a:srgbClr val="002663"/>
                </a:solidFill>
              </a:rPr>
              <a:pPr/>
              <a:t>‹#›</a:t>
            </a:fld>
            <a:endParaRPr lang="fi-FI">
              <a:solidFill>
                <a:srgbClr val="002663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8862766" y="1"/>
            <a:ext cx="4146938" cy="518403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844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2201122" y="1"/>
            <a:ext cx="6554328" cy="518403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844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67645" y="5798503"/>
            <a:ext cx="11469511" cy="286684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6407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3538-57DD-4E8C-AABF-8D729A63BBA4}" type="datetime1">
              <a:rPr lang="fi-FI" smtClean="0">
                <a:solidFill>
                  <a:srgbClr val="002663"/>
                </a:solidFill>
              </a:rPr>
              <a:pPr/>
              <a:t>29.9.2015</a:t>
            </a:fld>
            <a:endParaRPr lang="fi-FI">
              <a:solidFill>
                <a:srgbClr val="00266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002663"/>
                </a:solidFill>
              </a:rPr>
              <a:t>Esityksen nimi / Timo Rautajoki</a:t>
            </a:r>
            <a:endParaRPr lang="fi-FI">
              <a:solidFill>
                <a:srgbClr val="00266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001C-B599-4500-BBB3-01885604B048}" type="slidenum">
              <a:rPr lang="fi-FI" smtClean="0">
                <a:solidFill>
                  <a:srgbClr val="002663"/>
                </a:solidFill>
              </a:rPr>
              <a:pPr/>
              <a:t>‹#›</a:t>
            </a:fld>
            <a:endParaRPr lang="fi-FI">
              <a:solidFill>
                <a:srgbClr val="002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861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CE86-27B3-4F8E-BF75-B8A4EFF6F5E5}" type="datetime1">
              <a:rPr lang="fi-FI" smtClean="0">
                <a:solidFill>
                  <a:srgbClr val="002663"/>
                </a:solidFill>
              </a:rPr>
              <a:pPr/>
              <a:t>29.9.2015</a:t>
            </a:fld>
            <a:endParaRPr lang="fi-FI">
              <a:solidFill>
                <a:srgbClr val="00266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002663"/>
                </a:solidFill>
              </a:rPr>
              <a:t>Esityksen nimi / Timo Rautajoki</a:t>
            </a:r>
            <a:endParaRPr lang="fi-FI">
              <a:solidFill>
                <a:srgbClr val="00266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001C-B599-4500-BBB3-01885604B048}" type="slidenum">
              <a:rPr lang="fi-FI" smtClean="0">
                <a:solidFill>
                  <a:srgbClr val="002663"/>
                </a:solidFill>
              </a:rPr>
              <a:pPr/>
              <a:t>‹#›</a:t>
            </a:fld>
            <a:endParaRPr lang="fi-FI">
              <a:solidFill>
                <a:srgbClr val="002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548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844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7725-5FB4-4F3E-A760-A5CBB3660158}" type="datetime1">
              <a:rPr lang="fi-FI" smtClean="0">
                <a:solidFill>
                  <a:srgbClr val="002663"/>
                </a:solidFill>
              </a:rPr>
              <a:pPr/>
              <a:t>29.9.2015</a:t>
            </a:fld>
            <a:endParaRPr lang="fi-FI">
              <a:solidFill>
                <a:srgbClr val="0026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002663"/>
                </a:solidFill>
              </a:rPr>
              <a:t>Esityksen nimi / Timo Rautajoki</a:t>
            </a:r>
            <a:endParaRPr lang="fi-FI">
              <a:solidFill>
                <a:srgbClr val="0026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001C-B599-4500-BBB3-01885604B048}" type="slidenum">
              <a:rPr lang="fi-FI" smtClean="0">
                <a:solidFill>
                  <a:srgbClr val="002663"/>
                </a:solidFill>
              </a:rPr>
              <a:pPr/>
              <a:t>‹#›</a:t>
            </a:fld>
            <a:endParaRPr lang="fi-FI">
              <a:solidFill>
                <a:srgbClr val="002663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67645" y="2521338"/>
            <a:ext cx="11469511" cy="2048228"/>
          </a:xfrm>
        </p:spPr>
        <p:txBody>
          <a:bodyPr anchor="b" anchorCtr="0">
            <a:noAutofit/>
          </a:bodyPr>
          <a:lstStyle>
            <a:lvl1pPr>
              <a:defRPr sz="6258" spc="-43" baseline="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7510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1828" y="3576321"/>
            <a:ext cx="9509759" cy="3218177"/>
          </a:xfrm>
        </p:spPr>
        <p:txBody>
          <a:bodyPr anchor="b">
            <a:normAutofit/>
          </a:bodyPr>
          <a:lstStyle>
            <a:lvl1pPr>
              <a:defRPr sz="645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1828" y="6794495"/>
            <a:ext cx="9509759" cy="1601825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2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8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84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30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7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23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69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6F2F-8048-4540-9AFA-46E9497264E7}" type="datetime1">
              <a:rPr lang="fi-FI" smtClean="0">
                <a:solidFill>
                  <a:srgbClr val="002663"/>
                </a:solidFill>
              </a:rPr>
              <a:pPr/>
              <a:t>29.9.2015</a:t>
            </a:fld>
            <a:endParaRPr lang="fi-FI">
              <a:solidFill>
                <a:srgbClr val="0026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002663"/>
                </a:solidFill>
              </a:rPr>
              <a:t>Esityksen nimi / Timo Rautajoki</a:t>
            </a:r>
            <a:endParaRPr lang="fi-FI" dirty="0">
              <a:solidFill>
                <a:srgbClr val="002663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6149419"/>
            <a:ext cx="1860962" cy="1107327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7267" y="6442013"/>
            <a:ext cx="831751" cy="519289"/>
          </a:xfrm>
        </p:spPr>
        <p:txBody>
          <a:bodyPr/>
          <a:lstStyle/>
          <a:p>
            <a:fld id="{FBCC001C-B599-4500-BBB3-01885604B048}" type="slidenum">
              <a:rPr lang="fi-FI" smtClean="0">
                <a:solidFill>
                  <a:srgbClr val="002663"/>
                </a:solidFill>
              </a:rPr>
              <a:pPr/>
              <a:t>‹#›</a:t>
            </a:fld>
            <a:endParaRPr lang="fi-FI">
              <a:solidFill>
                <a:srgbClr val="002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168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5787" y="887623"/>
            <a:ext cx="9505799" cy="18217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1826" y="3034453"/>
            <a:ext cx="9509760" cy="537261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339A-9728-4B2F-9F62-CE74516F5F11}" type="datetime1">
              <a:rPr lang="fi-FI" smtClean="0">
                <a:solidFill>
                  <a:srgbClr val="002663"/>
                </a:solidFill>
              </a:rPr>
              <a:pPr/>
              <a:t>29.9.2015</a:t>
            </a:fld>
            <a:endParaRPr lang="fi-FI">
              <a:solidFill>
                <a:srgbClr val="0026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002663"/>
                </a:solidFill>
              </a:rPr>
              <a:t>Esityksen nimi / Timo Rautajoki</a:t>
            </a:r>
            <a:endParaRPr lang="fi-FI">
              <a:solidFill>
                <a:srgbClr val="002663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468" y="1016001"/>
            <a:ext cx="1694429" cy="721489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001C-B599-4500-BBB3-01885604B048}" type="slidenum">
              <a:rPr lang="fi-FI" smtClean="0">
                <a:solidFill>
                  <a:srgbClr val="002663"/>
                </a:solidFill>
              </a:rPr>
              <a:pPr/>
              <a:t>‹#›</a:t>
            </a:fld>
            <a:endParaRPr lang="fi-FI">
              <a:solidFill>
                <a:srgbClr val="002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17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1827" y="2928000"/>
            <a:ext cx="9509759" cy="2088960"/>
          </a:xfrm>
        </p:spPr>
        <p:txBody>
          <a:bodyPr anchor="b"/>
          <a:lstStyle>
            <a:lvl1pPr algn="l">
              <a:defRPr sz="4778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1827" y="5020628"/>
            <a:ext cx="9509759" cy="1223680"/>
          </a:xfrm>
        </p:spPr>
        <p:txBody>
          <a:bodyPr anchor="t"/>
          <a:lstStyle>
            <a:lvl1pPr marL="0" indent="0" algn="l">
              <a:buNone/>
              <a:defRPr sz="238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6171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2pPr>
            <a:lvl3pPr marL="1092342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3pPr>
            <a:lvl4pPr marL="1638513" indent="0">
              <a:buNone/>
              <a:defRPr sz="1672">
                <a:solidFill>
                  <a:schemeClr val="tx1">
                    <a:tint val="75000"/>
                  </a:schemeClr>
                </a:solidFill>
              </a:defRPr>
            </a:lvl4pPr>
            <a:lvl5pPr marL="2184684" indent="0">
              <a:buNone/>
              <a:defRPr sz="1672">
                <a:solidFill>
                  <a:schemeClr val="tx1">
                    <a:tint val="75000"/>
                  </a:schemeClr>
                </a:solidFill>
              </a:defRPr>
            </a:lvl5pPr>
            <a:lvl6pPr marL="2730856" indent="0">
              <a:buNone/>
              <a:defRPr sz="1672">
                <a:solidFill>
                  <a:schemeClr val="tx1">
                    <a:tint val="75000"/>
                  </a:schemeClr>
                </a:solidFill>
              </a:defRPr>
            </a:lvl6pPr>
            <a:lvl7pPr marL="3277027" indent="0">
              <a:buNone/>
              <a:defRPr sz="1672">
                <a:solidFill>
                  <a:schemeClr val="tx1">
                    <a:tint val="75000"/>
                  </a:schemeClr>
                </a:solidFill>
              </a:defRPr>
            </a:lvl7pPr>
            <a:lvl8pPr marL="3823198" indent="0">
              <a:buNone/>
              <a:defRPr sz="1672">
                <a:solidFill>
                  <a:schemeClr val="tx1">
                    <a:tint val="75000"/>
                  </a:schemeClr>
                </a:solidFill>
              </a:defRPr>
            </a:lvl8pPr>
            <a:lvl9pPr marL="4369369" indent="0">
              <a:buNone/>
              <a:defRPr sz="16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468" y="4520072"/>
            <a:ext cx="1694429" cy="721489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7267" y="4613887"/>
            <a:ext cx="831751" cy="519289"/>
          </a:xfrm>
        </p:spPr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84917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1826" y="3034453"/>
            <a:ext cx="4601455" cy="537261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70130" y="3023960"/>
            <a:ext cx="4601455" cy="537261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928-D142-4DE4-ABCC-0DE204DB3D1A}" type="datetime1">
              <a:rPr lang="fi-FI" smtClean="0">
                <a:solidFill>
                  <a:srgbClr val="002663"/>
                </a:solidFill>
              </a:rPr>
              <a:pPr/>
              <a:t>29.9.2015</a:t>
            </a:fld>
            <a:endParaRPr lang="fi-FI">
              <a:solidFill>
                <a:srgbClr val="00266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002663"/>
                </a:solidFill>
              </a:rPr>
              <a:t>Esityksen nimi / Timo Rautajoki</a:t>
            </a:r>
            <a:endParaRPr lang="fi-FI">
              <a:solidFill>
                <a:srgbClr val="002663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468" y="1016001"/>
            <a:ext cx="1694429" cy="721489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7267" y="1120402"/>
            <a:ext cx="831751" cy="519289"/>
          </a:xfrm>
        </p:spPr>
        <p:txBody>
          <a:bodyPr/>
          <a:lstStyle/>
          <a:p>
            <a:fld id="{FBCC001C-B599-4500-BBB3-01885604B048}" type="slidenum">
              <a:rPr lang="fi-FI" smtClean="0">
                <a:solidFill>
                  <a:srgbClr val="002663"/>
                </a:solidFill>
              </a:rPr>
              <a:pPr/>
              <a:t>‹#›</a:t>
            </a:fld>
            <a:endParaRPr lang="fi-FI">
              <a:solidFill>
                <a:srgbClr val="002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255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5331" y="2805622"/>
            <a:ext cx="4258914" cy="819573"/>
          </a:xfrm>
        </p:spPr>
        <p:txBody>
          <a:bodyPr anchor="b">
            <a:noAutofit/>
          </a:bodyPr>
          <a:lstStyle>
            <a:lvl1pPr marL="0" indent="0">
              <a:buNone/>
              <a:defRPr sz="2867" b="0"/>
            </a:lvl1pPr>
            <a:lvl2pPr marL="546171" indent="0">
              <a:buNone/>
              <a:defRPr sz="2389" b="1"/>
            </a:lvl2pPr>
            <a:lvl3pPr marL="1092342" indent="0">
              <a:buNone/>
              <a:defRPr sz="2150" b="1"/>
            </a:lvl3pPr>
            <a:lvl4pPr marL="1638513" indent="0">
              <a:buNone/>
              <a:defRPr sz="1911" b="1"/>
            </a:lvl4pPr>
            <a:lvl5pPr marL="2184684" indent="0">
              <a:buNone/>
              <a:defRPr sz="1911" b="1"/>
            </a:lvl5pPr>
            <a:lvl6pPr marL="2730856" indent="0">
              <a:buNone/>
              <a:defRPr sz="1911" b="1"/>
            </a:lvl6pPr>
            <a:lvl7pPr marL="3277027" indent="0">
              <a:buNone/>
              <a:defRPr sz="1911" b="1"/>
            </a:lvl7pPr>
            <a:lvl8pPr marL="3823198" indent="0">
              <a:buNone/>
              <a:defRPr sz="1911" b="1"/>
            </a:lvl8pPr>
            <a:lvl9pPr marL="4369369" indent="0">
              <a:buNone/>
              <a:defRPr sz="191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61827" y="3625196"/>
            <a:ext cx="4632419" cy="477021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07072" y="2801031"/>
            <a:ext cx="4265601" cy="819573"/>
          </a:xfrm>
        </p:spPr>
        <p:txBody>
          <a:bodyPr anchor="b">
            <a:noAutofit/>
          </a:bodyPr>
          <a:lstStyle>
            <a:lvl1pPr marL="0" indent="0">
              <a:buNone/>
              <a:defRPr sz="2867" b="0"/>
            </a:lvl1pPr>
            <a:lvl2pPr marL="546171" indent="0">
              <a:buNone/>
              <a:defRPr sz="2389" b="1"/>
            </a:lvl2pPr>
            <a:lvl3pPr marL="1092342" indent="0">
              <a:buNone/>
              <a:defRPr sz="2150" b="1"/>
            </a:lvl3pPr>
            <a:lvl4pPr marL="1638513" indent="0">
              <a:buNone/>
              <a:defRPr sz="1911" b="1"/>
            </a:lvl4pPr>
            <a:lvl5pPr marL="2184684" indent="0">
              <a:buNone/>
              <a:defRPr sz="1911" b="1"/>
            </a:lvl5pPr>
            <a:lvl6pPr marL="2730856" indent="0">
              <a:buNone/>
              <a:defRPr sz="1911" b="1"/>
            </a:lvl6pPr>
            <a:lvl7pPr marL="3277027" indent="0">
              <a:buNone/>
              <a:defRPr sz="1911" b="1"/>
            </a:lvl7pPr>
            <a:lvl8pPr marL="3823198" indent="0">
              <a:buNone/>
              <a:defRPr sz="1911" b="1"/>
            </a:lvl8pPr>
            <a:lvl9pPr marL="4369369" indent="0">
              <a:buNone/>
              <a:defRPr sz="191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44754" y="3620605"/>
            <a:ext cx="4627919" cy="477021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A330-8E94-4F83-BD0B-CB91F77CBADC}" type="datetime1">
              <a:rPr lang="fi-FI" smtClean="0">
                <a:solidFill>
                  <a:srgbClr val="002663"/>
                </a:solidFill>
              </a:rPr>
              <a:pPr/>
              <a:t>29.9.2015</a:t>
            </a:fld>
            <a:endParaRPr lang="fi-FI">
              <a:solidFill>
                <a:srgbClr val="00266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002663"/>
                </a:solidFill>
              </a:rPr>
              <a:t>Esityksen nimi / Timo Rautajoki</a:t>
            </a:r>
            <a:endParaRPr lang="fi-FI">
              <a:solidFill>
                <a:srgbClr val="002663"/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468" y="1016001"/>
            <a:ext cx="1694429" cy="721489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7267" y="1120402"/>
            <a:ext cx="831751" cy="519289"/>
          </a:xfrm>
        </p:spPr>
        <p:txBody>
          <a:bodyPr/>
          <a:lstStyle/>
          <a:p>
            <a:fld id="{FBCC001C-B599-4500-BBB3-01885604B048}" type="slidenum">
              <a:rPr lang="fi-FI" smtClean="0">
                <a:solidFill>
                  <a:srgbClr val="002663"/>
                </a:solidFill>
              </a:rPr>
              <a:pPr/>
              <a:t>‹#›</a:t>
            </a:fld>
            <a:endParaRPr lang="fi-FI">
              <a:solidFill>
                <a:srgbClr val="002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6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339A-9728-4B2F-9F62-CE74516F5F11}" type="datetime1">
              <a:rPr lang="fi-FI" smtClean="0">
                <a:solidFill>
                  <a:srgbClr val="002663"/>
                </a:solidFill>
              </a:rPr>
              <a:pPr/>
              <a:t>29.9.2015</a:t>
            </a:fld>
            <a:endParaRPr lang="fi-FI">
              <a:solidFill>
                <a:srgbClr val="0026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002663"/>
                </a:solidFill>
              </a:rPr>
              <a:t>Esityksen nimi / Timo Rautajoki</a:t>
            </a:r>
            <a:endParaRPr lang="fi-FI">
              <a:solidFill>
                <a:srgbClr val="0026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001C-B599-4500-BBB3-01885604B048}" type="slidenum">
              <a:rPr lang="fi-FI" smtClean="0">
                <a:solidFill>
                  <a:srgbClr val="002663"/>
                </a:solidFill>
              </a:rPr>
              <a:pPr/>
              <a:t>‹#›</a:t>
            </a:fld>
            <a:endParaRPr lang="fi-FI">
              <a:solidFill>
                <a:srgbClr val="002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618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3538-57DD-4E8C-AABF-8D729A63BBA4}" type="datetime1">
              <a:rPr lang="fi-FI" smtClean="0">
                <a:solidFill>
                  <a:srgbClr val="002663"/>
                </a:solidFill>
              </a:rPr>
              <a:pPr/>
              <a:t>29.9.2015</a:t>
            </a:fld>
            <a:endParaRPr lang="fi-FI">
              <a:solidFill>
                <a:srgbClr val="00266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002663"/>
                </a:solidFill>
              </a:rPr>
              <a:t>Esityksen nimi / Timo Rautajoki</a:t>
            </a:r>
            <a:endParaRPr lang="fi-FI">
              <a:solidFill>
                <a:srgbClr val="002663"/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468" y="1016001"/>
            <a:ext cx="1694429" cy="721489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001C-B599-4500-BBB3-01885604B048}" type="slidenum">
              <a:rPr lang="fi-FI" smtClean="0">
                <a:solidFill>
                  <a:srgbClr val="002663"/>
                </a:solidFill>
              </a:rPr>
              <a:pPr/>
              <a:t>‹#›</a:t>
            </a:fld>
            <a:endParaRPr lang="fi-FI">
              <a:solidFill>
                <a:srgbClr val="002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644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CE86-27B3-4F8E-BF75-B8A4EFF6F5E5}" type="datetime1">
              <a:rPr lang="fi-FI" smtClean="0">
                <a:solidFill>
                  <a:srgbClr val="002663"/>
                </a:solidFill>
              </a:rPr>
              <a:pPr/>
              <a:t>29.9.2015</a:t>
            </a:fld>
            <a:endParaRPr lang="fi-FI">
              <a:solidFill>
                <a:srgbClr val="00266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002663"/>
                </a:solidFill>
              </a:rPr>
              <a:t>Esityksen nimi / Timo Rautajoki</a:t>
            </a:r>
            <a:endParaRPr lang="fi-FI">
              <a:solidFill>
                <a:srgbClr val="002663"/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468" y="1016001"/>
            <a:ext cx="1694429" cy="721489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001C-B599-4500-BBB3-01885604B048}" type="slidenum">
              <a:rPr lang="fi-FI" smtClean="0">
                <a:solidFill>
                  <a:srgbClr val="002663"/>
                </a:solidFill>
              </a:rPr>
              <a:pPr/>
              <a:t>‹#›</a:t>
            </a:fld>
            <a:endParaRPr lang="fi-FI">
              <a:solidFill>
                <a:srgbClr val="002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22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1827" y="634436"/>
            <a:ext cx="3738879" cy="1388533"/>
          </a:xfrm>
        </p:spPr>
        <p:txBody>
          <a:bodyPr anchor="b"/>
          <a:lstStyle>
            <a:lvl1pPr algn="l">
              <a:defRPr sz="238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4546" y="634437"/>
            <a:ext cx="5527040" cy="7701281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1827" y="2273583"/>
            <a:ext cx="3738879" cy="6062131"/>
          </a:xfrm>
        </p:spPr>
        <p:txBody>
          <a:bodyPr/>
          <a:lstStyle>
            <a:lvl1pPr marL="0" indent="0">
              <a:buNone/>
              <a:defRPr sz="1672"/>
            </a:lvl1pPr>
            <a:lvl2pPr marL="546171" indent="0">
              <a:buNone/>
              <a:defRPr sz="1434"/>
            </a:lvl2pPr>
            <a:lvl3pPr marL="1092342" indent="0">
              <a:buNone/>
              <a:defRPr sz="1195"/>
            </a:lvl3pPr>
            <a:lvl4pPr marL="1638513" indent="0">
              <a:buNone/>
              <a:defRPr sz="1075"/>
            </a:lvl4pPr>
            <a:lvl5pPr marL="2184684" indent="0">
              <a:buNone/>
              <a:defRPr sz="1075"/>
            </a:lvl5pPr>
            <a:lvl6pPr marL="2730856" indent="0">
              <a:buNone/>
              <a:defRPr sz="1075"/>
            </a:lvl6pPr>
            <a:lvl7pPr marL="3277027" indent="0">
              <a:buNone/>
              <a:defRPr sz="1075"/>
            </a:lvl7pPr>
            <a:lvl8pPr marL="3823198" indent="0">
              <a:buNone/>
              <a:defRPr sz="1075"/>
            </a:lvl8pPr>
            <a:lvl9pPr marL="4369369" indent="0">
              <a:buNone/>
              <a:defRPr sz="10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468" y="1016001"/>
            <a:ext cx="1694429" cy="721489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4006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1827" y="6827520"/>
            <a:ext cx="9509760" cy="806027"/>
          </a:xfrm>
        </p:spPr>
        <p:txBody>
          <a:bodyPr anchor="b">
            <a:normAutofit/>
          </a:bodyPr>
          <a:lstStyle>
            <a:lvl1pPr algn="l">
              <a:defRPr sz="2867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61826" y="903061"/>
            <a:ext cx="9509760" cy="5482624"/>
          </a:xfrm>
        </p:spPr>
        <p:txBody>
          <a:bodyPr anchor="t">
            <a:normAutofit/>
          </a:bodyPr>
          <a:lstStyle>
            <a:lvl1pPr marL="0" indent="0" algn="ctr">
              <a:buNone/>
              <a:defRPr sz="1911"/>
            </a:lvl1pPr>
            <a:lvl2pPr marL="546171" indent="0">
              <a:buNone/>
              <a:defRPr sz="1911"/>
            </a:lvl2pPr>
            <a:lvl3pPr marL="1092342" indent="0">
              <a:buNone/>
              <a:defRPr sz="1911"/>
            </a:lvl3pPr>
            <a:lvl4pPr marL="1638513" indent="0">
              <a:buNone/>
              <a:defRPr sz="1911"/>
            </a:lvl4pPr>
            <a:lvl5pPr marL="2184684" indent="0">
              <a:buNone/>
              <a:defRPr sz="1911"/>
            </a:lvl5pPr>
            <a:lvl6pPr marL="2730856" indent="0">
              <a:buNone/>
              <a:defRPr sz="1911"/>
            </a:lvl6pPr>
            <a:lvl7pPr marL="3277027" indent="0">
              <a:buNone/>
              <a:defRPr sz="1911"/>
            </a:lvl7pPr>
            <a:lvl8pPr marL="3823198" indent="0">
              <a:buNone/>
              <a:defRPr sz="1911"/>
            </a:lvl8pPr>
            <a:lvl9pPr marL="4369369" indent="0">
              <a:buNone/>
              <a:defRPr sz="1911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1827" y="7633547"/>
            <a:ext cx="9509760" cy="702168"/>
          </a:xfrm>
        </p:spPr>
        <p:txBody>
          <a:bodyPr>
            <a:normAutofit/>
          </a:bodyPr>
          <a:lstStyle>
            <a:lvl1pPr marL="0" indent="0">
              <a:buNone/>
              <a:defRPr sz="1434"/>
            </a:lvl1pPr>
            <a:lvl2pPr marL="546171" indent="0">
              <a:buNone/>
              <a:defRPr sz="1434"/>
            </a:lvl2pPr>
            <a:lvl3pPr marL="1092342" indent="0">
              <a:buNone/>
              <a:defRPr sz="1195"/>
            </a:lvl3pPr>
            <a:lvl4pPr marL="1638513" indent="0">
              <a:buNone/>
              <a:defRPr sz="1075"/>
            </a:lvl4pPr>
            <a:lvl5pPr marL="2184684" indent="0">
              <a:buNone/>
              <a:defRPr sz="1075"/>
            </a:lvl5pPr>
            <a:lvl6pPr marL="2730856" indent="0">
              <a:buNone/>
              <a:defRPr sz="1075"/>
            </a:lvl6pPr>
            <a:lvl7pPr marL="3277027" indent="0">
              <a:buNone/>
              <a:defRPr sz="1075"/>
            </a:lvl7pPr>
            <a:lvl8pPr marL="3823198" indent="0">
              <a:buNone/>
              <a:defRPr sz="1075"/>
            </a:lvl8pPr>
            <a:lvl9pPr marL="4369369" indent="0">
              <a:buNone/>
              <a:defRPr sz="10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468" y="6985565"/>
            <a:ext cx="1694429" cy="721489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7267" y="7087058"/>
            <a:ext cx="831751" cy="519289"/>
          </a:xfrm>
        </p:spPr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53742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1827" y="866986"/>
            <a:ext cx="9509759" cy="4433124"/>
          </a:xfrm>
        </p:spPr>
        <p:txBody>
          <a:bodyPr anchor="ctr">
            <a:normAutofit/>
          </a:bodyPr>
          <a:lstStyle>
            <a:lvl1pPr algn="l">
              <a:defRPr sz="5734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1827" y="6192421"/>
            <a:ext cx="9509759" cy="2212784"/>
          </a:xfrm>
        </p:spPr>
        <p:txBody>
          <a:bodyPr anchor="ctr">
            <a:normAutofit/>
          </a:bodyPr>
          <a:lstStyle>
            <a:lvl1pPr marL="0" indent="0" algn="l">
              <a:buNone/>
              <a:defRPr sz="21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6171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2pPr>
            <a:lvl3pPr marL="1092342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3pPr>
            <a:lvl4pPr marL="1638513" indent="0">
              <a:buNone/>
              <a:defRPr sz="1672">
                <a:solidFill>
                  <a:schemeClr val="tx1">
                    <a:tint val="75000"/>
                  </a:schemeClr>
                </a:solidFill>
              </a:defRPr>
            </a:lvl4pPr>
            <a:lvl5pPr marL="2184684" indent="0">
              <a:buNone/>
              <a:defRPr sz="1672">
                <a:solidFill>
                  <a:schemeClr val="tx1">
                    <a:tint val="75000"/>
                  </a:schemeClr>
                </a:solidFill>
              </a:defRPr>
            </a:lvl5pPr>
            <a:lvl6pPr marL="2730856" indent="0">
              <a:buNone/>
              <a:defRPr sz="1672">
                <a:solidFill>
                  <a:schemeClr val="tx1">
                    <a:tint val="75000"/>
                  </a:schemeClr>
                </a:solidFill>
              </a:defRPr>
            </a:lvl6pPr>
            <a:lvl7pPr marL="3277027" indent="0">
              <a:buNone/>
              <a:defRPr sz="1672">
                <a:solidFill>
                  <a:schemeClr val="tx1">
                    <a:tint val="75000"/>
                  </a:schemeClr>
                </a:solidFill>
              </a:defRPr>
            </a:lvl7pPr>
            <a:lvl8pPr marL="3823198" indent="0">
              <a:buNone/>
              <a:defRPr sz="1672">
                <a:solidFill>
                  <a:schemeClr val="tx1">
                    <a:tint val="75000"/>
                  </a:schemeClr>
                </a:solidFill>
              </a:defRPr>
            </a:lvl8pPr>
            <a:lvl9pPr marL="4369369" indent="0">
              <a:buNone/>
              <a:defRPr sz="16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468" y="4520072"/>
            <a:ext cx="1694429" cy="721489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7267" y="4613887"/>
            <a:ext cx="831751" cy="519289"/>
          </a:xfrm>
        </p:spPr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48987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9946" y="866987"/>
            <a:ext cx="8953521" cy="4118187"/>
          </a:xfrm>
        </p:spPr>
        <p:txBody>
          <a:bodyPr anchor="ctr">
            <a:normAutofit/>
          </a:bodyPr>
          <a:lstStyle>
            <a:lvl1pPr algn="l">
              <a:defRPr sz="5734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93346" y="4985173"/>
            <a:ext cx="8038991" cy="541867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91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6171" indent="0">
              <a:buFontTx/>
              <a:buNone/>
              <a:defRPr/>
            </a:lvl2pPr>
            <a:lvl3pPr marL="1092342" indent="0">
              <a:buFontTx/>
              <a:buNone/>
              <a:defRPr/>
            </a:lvl3pPr>
            <a:lvl4pPr marL="1638513" indent="0">
              <a:buFontTx/>
              <a:buNone/>
              <a:defRPr/>
            </a:lvl4pPr>
            <a:lvl5pPr marL="218468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1827" y="6192421"/>
            <a:ext cx="9509759" cy="2212784"/>
          </a:xfrm>
        </p:spPr>
        <p:txBody>
          <a:bodyPr anchor="ctr">
            <a:normAutofit/>
          </a:bodyPr>
          <a:lstStyle>
            <a:lvl1pPr marL="0" indent="0" algn="l">
              <a:buNone/>
              <a:defRPr sz="21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6171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2pPr>
            <a:lvl3pPr marL="1092342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3pPr>
            <a:lvl4pPr marL="1638513" indent="0">
              <a:buNone/>
              <a:defRPr sz="1672">
                <a:solidFill>
                  <a:schemeClr val="tx1">
                    <a:tint val="75000"/>
                  </a:schemeClr>
                </a:solidFill>
              </a:defRPr>
            </a:lvl4pPr>
            <a:lvl5pPr marL="2184684" indent="0">
              <a:buNone/>
              <a:defRPr sz="1672">
                <a:solidFill>
                  <a:schemeClr val="tx1">
                    <a:tint val="75000"/>
                  </a:schemeClr>
                </a:solidFill>
              </a:defRPr>
            </a:lvl5pPr>
            <a:lvl6pPr marL="2730856" indent="0">
              <a:buNone/>
              <a:defRPr sz="1672">
                <a:solidFill>
                  <a:schemeClr val="tx1">
                    <a:tint val="75000"/>
                  </a:schemeClr>
                </a:solidFill>
              </a:defRPr>
            </a:lvl6pPr>
            <a:lvl7pPr marL="3277027" indent="0">
              <a:buNone/>
              <a:defRPr sz="1672">
                <a:solidFill>
                  <a:schemeClr val="tx1">
                    <a:tint val="75000"/>
                  </a:schemeClr>
                </a:solidFill>
              </a:defRPr>
            </a:lvl7pPr>
            <a:lvl8pPr marL="3823198" indent="0">
              <a:buNone/>
              <a:defRPr sz="1672">
                <a:solidFill>
                  <a:schemeClr val="tx1">
                    <a:tint val="75000"/>
                  </a:schemeClr>
                </a:solidFill>
              </a:defRPr>
            </a:lvl8pPr>
            <a:lvl9pPr marL="4369369" indent="0">
              <a:buNone/>
              <a:defRPr sz="16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468" y="4520072"/>
            <a:ext cx="1694429" cy="721489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7267" y="4613887"/>
            <a:ext cx="831751" cy="519289"/>
          </a:xfrm>
        </p:spPr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632162" y="921607"/>
            <a:ext cx="650240" cy="83168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/>
            <a:r>
              <a:rPr lang="en-US" sz="9557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55842" y="4131991"/>
            <a:ext cx="650240" cy="83168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/>
            <a:r>
              <a:rPr lang="en-US" sz="9557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8414125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1827" y="3467947"/>
            <a:ext cx="9509760" cy="3875335"/>
          </a:xfrm>
        </p:spPr>
        <p:txBody>
          <a:bodyPr anchor="b">
            <a:normAutofit/>
          </a:bodyPr>
          <a:lstStyle>
            <a:lvl1pPr algn="l">
              <a:defRPr sz="5734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1827" y="7369386"/>
            <a:ext cx="9509760" cy="103768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468" y="6985565"/>
            <a:ext cx="1694429" cy="721489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7267" y="7087058"/>
            <a:ext cx="831751" cy="519289"/>
          </a:xfrm>
        </p:spPr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32620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39946" y="866987"/>
            <a:ext cx="8953521" cy="4118187"/>
          </a:xfrm>
        </p:spPr>
        <p:txBody>
          <a:bodyPr anchor="ctr">
            <a:normAutofit/>
          </a:bodyPr>
          <a:lstStyle>
            <a:lvl1pPr algn="l">
              <a:defRPr sz="5734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761826" y="6177280"/>
            <a:ext cx="9509760" cy="119210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67">
                <a:solidFill>
                  <a:schemeClr val="accent1"/>
                </a:solidFill>
              </a:defRPr>
            </a:lvl1pPr>
            <a:lvl2pPr marL="546171" indent="0">
              <a:buFontTx/>
              <a:buNone/>
              <a:defRPr/>
            </a:lvl2pPr>
            <a:lvl3pPr marL="1092342" indent="0">
              <a:buFontTx/>
              <a:buNone/>
              <a:defRPr/>
            </a:lvl3pPr>
            <a:lvl4pPr marL="1638513" indent="0">
              <a:buFontTx/>
              <a:buNone/>
              <a:defRPr/>
            </a:lvl4pPr>
            <a:lvl5pPr marL="218468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1827" y="7369386"/>
            <a:ext cx="9509760" cy="103768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468" y="6985565"/>
            <a:ext cx="1694429" cy="721489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7267" y="7087058"/>
            <a:ext cx="831751" cy="519289"/>
          </a:xfrm>
        </p:spPr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632162" y="921607"/>
            <a:ext cx="650240" cy="83168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/>
            <a:r>
              <a:rPr lang="en-US" sz="9557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855842" y="4131991"/>
            <a:ext cx="650240" cy="83168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/>
            <a:r>
              <a:rPr lang="en-US" sz="9557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3301546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1827" y="892312"/>
            <a:ext cx="9509759" cy="4096028"/>
          </a:xfrm>
        </p:spPr>
        <p:txBody>
          <a:bodyPr anchor="ctr">
            <a:normAutofit/>
          </a:bodyPr>
          <a:lstStyle>
            <a:lvl1pPr algn="l">
              <a:defRPr sz="5734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761826" y="6177280"/>
            <a:ext cx="9509760" cy="119210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67">
                <a:solidFill>
                  <a:schemeClr val="accent1"/>
                </a:solidFill>
              </a:defRPr>
            </a:lvl1pPr>
            <a:lvl2pPr marL="546171" indent="0">
              <a:buFontTx/>
              <a:buNone/>
              <a:defRPr/>
            </a:lvl2pPr>
            <a:lvl3pPr marL="1092342" indent="0">
              <a:buFontTx/>
              <a:buNone/>
              <a:defRPr/>
            </a:lvl3pPr>
            <a:lvl4pPr marL="1638513" indent="0">
              <a:buFontTx/>
              <a:buNone/>
              <a:defRPr/>
            </a:lvl4pPr>
            <a:lvl5pPr marL="218468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1827" y="7369386"/>
            <a:ext cx="9509760" cy="103768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468" y="6985565"/>
            <a:ext cx="1694429" cy="721489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7267" y="7087058"/>
            <a:ext cx="831751" cy="519289"/>
          </a:xfrm>
        </p:spPr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41490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468" y="1016001"/>
            <a:ext cx="1694429" cy="721489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5385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3284-77C2-4D23-B36E-6F66D643D857}" type="datetime1">
              <a:rPr lang="fi-FI" smtClean="0">
                <a:solidFill>
                  <a:srgbClr val="002663"/>
                </a:solidFill>
              </a:rPr>
              <a:pPr/>
              <a:t>29.9.2015</a:t>
            </a:fld>
            <a:endParaRPr lang="fi-FI">
              <a:solidFill>
                <a:srgbClr val="0026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002663"/>
                </a:solidFill>
              </a:rPr>
              <a:t>Esityksen nimi / Timo Rautajoki</a:t>
            </a:r>
            <a:endParaRPr lang="fi-FI">
              <a:solidFill>
                <a:srgbClr val="0026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001C-B599-4500-BBB3-01885604B048}" type="slidenum">
              <a:rPr lang="fi-FI" smtClean="0">
                <a:solidFill>
                  <a:srgbClr val="002663"/>
                </a:solidFill>
              </a:rPr>
              <a:pPr/>
              <a:t>‹#›</a:t>
            </a:fld>
            <a:endParaRPr lang="fi-FI">
              <a:solidFill>
                <a:srgbClr val="002663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67645" y="3545452"/>
            <a:ext cx="11469511" cy="2048228"/>
          </a:xfrm>
        </p:spPr>
        <p:txBody>
          <a:bodyPr anchor="ctr" anchorCtr="0">
            <a:noAutofit/>
          </a:bodyPr>
          <a:lstStyle>
            <a:lvl1pPr>
              <a:defRPr sz="6258" spc="-43" baseline="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2400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4467" y="892310"/>
            <a:ext cx="2354774" cy="7514762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1826" y="892310"/>
            <a:ext cx="6908800" cy="7514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468" y="1016001"/>
            <a:ext cx="1694429" cy="721489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81997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‹#›</a:t>
            </a:fld>
            <a:endParaRPr lang="en-US" dirty="0"/>
          </a:p>
        </p:txBody>
      </p:sp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6200" b="1" smtClean="0">
                <a:solidFill>
                  <a:srgbClr val="5B5B5A"/>
                </a:solidFill>
              </a:rPr>
              <a:t>Click to edit Master title style</a:t>
            </a:r>
            <a:endParaRPr sz="6200" b="1" dirty="0">
              <a:solidFill>
                <a:srgbClr val="5B5B5A"/>
              </a:solidFill>
            </a:endParaRP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546100" algn="l"/>
                <a:tab pos="1104900" algn="l"/>
              </a:tabLst>
            </a:lvl1pPr>
            <a:lvl2pPr indent="457200">
              <a:buClr>
                <a:srgbClr val="FBB702"/>
              </a:buClr>
              <a:tabLst>
                <a:tab pos="546100" algn="l"/>
                <a:tab pos="1104900" algn="l"/>
              </a:tabLst>
            </a:lvl2pPr>
            <a:lvl3pPr indent="914400">
              <a:buClr>
                <a:srgbClr val="5B5B5A"/>
              </a:buClr>
              <a:tabLst>
                <a:tab pos="546100" algn="l"/>
                <a:tab pos="1104900" algn="l"/>
              </a:tabLst>
            </a:lvl3pPr>
            <a:lvl4pPr>
              <a:tabLst>
                <a:tab pos="546100" algn="l"/>
                <a:tab pos="1104900" algn="l"/>
              </a:tabLst>
            </a:lvl4pPr>
            <a:lvl5pPr>
              <a:tabLst>
                <a:tab pos="546100" algn="l"/>
                <a:tab pos="1104900" algn="l"/>
              </a:tabLst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smtClean="0">
                <a:solidFill>
                  <a:srgbClr val="474746"/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8658975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_Revontu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_revontuli_pääotsikk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5" y="0"/>
            <a:ext cx="12999030" cy="97536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667784" y="6105737"/>
            <a:ext cx="9669235" cy="1324116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spcAft>
                <a:spcPts val="0"/>
              </a:spcAft>
              <a:defRPr sz="5120" b="1">
                <a:solidFill>
                  <a:schemeClr val="bg1"/>
                </a:solidFill>
                <a:effectLst>
                  <a:outerShdw blurRad="127000" dir="5400000" algn="ctr" rotWithShape="0">
                    <a:schemeClr val="tx1">
                      <a:alpha val="70000"/>
                    </a:scheme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315735" y="268289"/>
            <a:ext cx="1395871" cy="519289"/>
          </a:xfrm>
          <a:prstGeom prst="rect">
            <a:avLst/>
          </a:prstGeom>
          <a:effectLst>
            <a:outerShdw blurRad="165100" dir="5580000" algn="t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 anchor="t"/>
          <a:lstStyle>
            <a:lvl1pPr algn="r">
              <a:defRPr sz="1707" b="1">
                <a:solidFill>
                  <a:schemeClr val="bg1"/>
                </a:solidFill>
              </a:defRPr>
            </a:lvl1pPr>
          </a:lstStyle>
          <a:p>
            <a:fld id="{272D8C06-E6AC-430C-ACB7-4C3A3B23B873}" type="datetime1">
              <a:rPr lang="fi-FI" smtClean="0">
                <a:solidFill>
                  <a:prstClr val="white"/>
                </a:solidFill>
              </a:rPr>
              <a:pPr/>
              <a:t>29.9.2015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9634" y="268289"/>
            <a:ext cx="4118187" cy="519289"/>
          </a:xfrm>
          <a:prstGeom prst="rect">
            <a:avLst/>
          </a:prstGeom>
          <a:effectLst>
            <a:outerShdw blurRad="165100" dir="5580000" algn="t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 anchor="t"/>
          <a:lstStyle>
            <a:lvl1pPr algn="r">
              <a:defRPr sz="1707" b="1">
                <a:solidFill>
                  <a:schemeClr val="bg1"/>
                </a:solidFill>
              </a:defRPr>
            </a:lvl1pPr>
          </a:lstStyle>
          <a:p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77153" y="9040143"/>
            <a:ext cx="3034453" cy="519289"/>
          </a:xfrm>
          <a:prstGeom prst="rect">
            <a:avLst/>
          </a:prstGeom>
          <a:effectLst>
            <a:outerShdw blurRad="165100" dir="5580000" algn="t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 anchor="b"/>
          <a:lstStyle>
            <a:lvl1pPr algn="r">
              <a:defRPr sz="1707" b="1">
                <a:solidFill>
                  <a:schemeClr val="bg1"/>
                </a:solidFill>
              </a:defRPr>
            </a:lvl1pPr>
          </a:lstStyle>
          <a:p>
            <a:fld id="{F1493F2F-3151-47CE-BC60-66E0046C389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98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kkastal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_revontuli_pääotsikk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5" y="1"/>
            <a:ext cx="12999030" cy="975359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667784" y="6105737"/>
            <a:ext cx="9669235" cy="1324116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spcAft>
                <a:spcPts val="0"/>
              </a:spcAft>
              <a:defRPr sz="5120" b="1">
                <a:solidFill>
                  <a:schemeClr val="bg1"/>
                </a:solidFill>
                <a:effectLst>
                  <a:outerShdw blurRad="127000" dir="5400000" algn="ctr" rotWithShape="0">
                    <a:schemeClr val="tx1">
                      <a:alpha val="70000"/>
                    </a:scheme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1315735" y="268289"/>
            <a:ext cx="1395871" cy="519289"/>
          </a:xfrm>
          <a:prstGeom prst="rect">
            <a:avLst/>
          </a:prstGeom>
          <a:effectLst>
            <a:outerShdw blurRad="165100" dir="5580000" algn="t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 anchor="t"/>
          <a:lstStyle>
            <a:lvl1pPr algn="r">
              <a:defRPr sz="1707" b="1">
                <a:solidFill>
                  <a:schemeClr val="bg1"/>
                </a:solidFill>
              </a:defRPr>
            </a:lvl1pPr>
          </a:lstStyle>
          <a:p>
            <a:fld id="{9D586EC2-6C6F-4669-98FE-828453C3EF35}" type="datetime1">
              <a:rPr lang="fi-FI" smtClean="0">
                <a:solidFill>
                  <a:prstClr val="white"/>
                </a:solidFill>
              </a:rPr>
              <a:pPr/>
              <a:t>29.9.2015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9634" y="268289"/>
            <a:ext cx="4118187" cy="519289"/>
          </a:xfrm>
          <a:prstGeom prst="rect">
            <a:avLst/>
          </a:prstGeom>
          <a:effectLst>
            <a:outerShdw blurRad="165100" dir="5580000" algn="t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 anchor="t"/>
          <a:lstStyle>
            <a:lvl1pPr algn="r">
              <a:defRPr sz="1707" b="1">
                <a:solidFill>
                  <a:schemeClr val="bg1"/>
                </a:solidFill>
              </a:defRPr>
            </a:lvl1pPr>
          </a:lstStyle>
          <a:p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77153" y="9040143"/>
            <a:ext cx="3034453" cy="519289"/>
          </a:xfrm>
          <a:prstGeom prst="rect">
            <a:avLst/>
          </a:prstGeom>
          <a:effectLst>
            <a:outerShdw blurRad="165100" dir="5580000" algn="t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 anchor="b"/>
          <a:lstStyle>
            <a:lvl1pPr algn="r">
              <a:defRPr sz="1707" b="1">
                <a:solidFill>
                  <a:schemeClr val="bg1"/>
                </a:solidFill>
              </a:defRPr>
            </a:lvl1pPr>
          </a:lstStyle>
          <a:p>
            <a:fld id="{F1493F2F-3151-47CE-BC60-66E0046C389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02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evontu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_revontuli_pääotsikk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5" y="0"/>
            <a:ext cx="12999030" cy="97536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667784" y="6105737"/>
            <a:ext cx="9669235" cy="1324116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spcAft>
                <a:spcPts val="0"/>
              </a:spcAft>
              <a:defRPr sz="5120" b="1">
                <a:solidFill>
                  <a:schemeClr val="bg1"/>
                </a:solidFill>
                <a:effectLst>
                  <a:outerShdw blurRad="127000" dir="5400000" algn="ctr" rotWithShape="0">
                    <a:schemeClr val="tx1">
                      <a:alpha val="70000"/>
                    </a:scheme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315735" y="268289"/>
            <a:ext cx="1395871" cy="519289"/>
          </a:xfrm>
          <a:prstGeom prst="rect">
            <a:avLst/>
          </a:prstGeom>
          <a:effectLst>
            <a:outerShdw blurRad="165100" dir="5580000" algn="t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 anchor="t"/>
          <a:lstStyle>
            <a:lvl1pPr algn="r">
              <a:defRPr sz="1707" b="1">
                <a:solidFill>
                  <a:schemeClr val="bg1"/>
                </a:solidFill>
              </a:defRPr>
            </a:lvl1pPr>
          </a:lstStyle>
          <a:p>
            <a:fld id="{272D8C06-E6AC-430C-ACB7-4C3A3B23B873}" type="datetime1">
              <a:rPr lang="fi-FI" smtClean="0">
                <a:solidFill>
                  <a:prstClr val="white"/>
                </a:solidFill>
              </a:rPr>
              <a:pPr/>
              <a:t>29.9.2015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9634" y="268289"/>
            <a:ext cx="4118187" cy="519289"/>
          </a:xfrm>
          <a:prstGeom prst="rect">
            <a:avLst/>
          </a:prstGeom>
          <a:effectLst>
            <a:outerShdw blurRad="165100" dir="5580000" algn="t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 anchor="t"/>
          <a:lstStyle>
            <a:lvl1pPr algn="r">
              <a:defRPr sz="1707" b="1">
                <a:solidFill>
                  <a:schemeClr val="bg1"/>
                </a:solidFill>
              </a:defRPr>
            </a:lvl1pPr>
          </a:lstStyle>
          <a:p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77153" y="9040143"/>
            <a:ext cx="3034453" cy="519289"/>
          </a:xfrm>
          <a:prstGeom prst="rect">
            <a:avLst/>
          </a:prstGeom>
          <a:effectLst>
            <a:outerShdw blurRad="165100" dir="5580000" algn="t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 anchor="b"/>
          <a:lstStyle>
            <a:lvl1pPr algn="r">
              <a:defRPr sz="1707" b="1">
                <a:solidFill>
                  <a:schemeClr val="bg1"/>
                </a:solidFill>
              </a:defRPr>
            </a:lvl1pPr>
          </a:lstStyle>
          <a:p>
            <a:fld id="{F1493F2F-3151-47CE-BC60-66E0046C389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34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akkastal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_revontuli_pääotsikk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5" y="1"/>
            <a:ext cx="12999030" cy="975359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667784" y="6105737"/>
            <a:ext cx="9669235" cy="1324116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spcAft>
                <a:spcPts val="0"/>
              </a:spcAft>
              <a:defRPr sz="5120" b="1">
                <a:solidFill>
                  <a:schemeClr val="bg1"/>
                </a:solidFill>
                <a:effectLst>
                  <a:outerShdw blurRad="127000" dir="5400000" algn="ctr" rotWithShape="0">
                    <a:schemeClr val="tx1">
                      <a:alpha val="70000"/>
                    </a:scheme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1315735" y="268289"/>
            <a:ext cx="1395871" cy="519289"/>
          </a:xfrm>
          <a:prstGeom prst="rect">
            <a:avLst/>
          </a:prstGeom>
          <a:effectLst>
            <a:outerShdw blurRad="165100" dir="5580000" algn="t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 anchor="t"/>
          <a:lstStyle>
            <a:lvl1pPr algn="r">
              <a:defRPr sz="1707" b="1">
                <a:solidFill>
                  <a:schemeClr val="bg1"/>
                </a:solidFill>
              </a:defRPr>
            </a:lvl1pPr>
          </a:lstStyle>
          <a:p>
            <a:fld id="{9D586EC2-6C6F-4669-98FE-828453C3EF35}" type="datetime1">
              <a:rPr lang="fi-FI" smtClean="0">
                <a:solidFill>
                  <a:prstClr val="white"/>
                </a:solidFill>
              </a:rPr>
              <a:pPr/>
              <a:t>29.9.2015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9634" y="268289"/>
            <a:ext cx="4118187" cy="519289"/>
          </a:xfrm>
          <a:prstGeom prst="rect">
            <a:avLst/>
          </a:prstGeom>
          <a:effectLst>
            <a:outerShdw blurRad="165100" dir="5580000" algn="t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 anchor="t"/>
          <a:lstStyle>
            <a:lvl1pPr algn="r">
              <a:defRPr sz="1707" b="1">
                <a:solidFill>
                  <a:schemeClr val="bg1"/>
                </a:solidFill>
              </a:defRPr>
            </a:lvl1pPr>
          </a:lstStyle>
          <a:p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77153" y="9040143"/>
            <a:ext cx="3034453" cy="519289"/>
          </a:xfrm>
          <a:prstGeom prst="rect">
            <a:avLst/>
          </a:prstGeom>
          <a:effectLst>
            <a:outerShdw blurRad="165100" dir="5580000" algn="t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 anchor="b"/>
          <a:lstStyle>
            <a:lvl1pPr algn="r">
              <a:defRPr sz="1707" b="1">
                <a:solidFill>
                  <a:schemeClr val="bg1"/>
                </a:solidFill>
              </a:defRPr>
            </a:lvl1pPr>
          </a:lstStyle>
          <a:p>
            <a:fld id="{F1493F2F-3151-47CE-BC60-66E0046C389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615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akkastal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_revontuli_pääotsikk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5" y="1"/>
            <a:ext cx="12999030" cy="975359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667784" y="6105737"/>
            <a:ext cx="9669235" cy="1324116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spcAft>
                <a:spcPts val="0"/>
              </a:spcAft>
              <a:defRPr sz="5120" b="1">
                <a:solidFill>
                  <a:schemeClr val="bg1"/>
                </a:solidFill>
                <a:effectLst>
                  <a:outerShdw blurRad="127000" dir="5400000" algn="ctr" rotWithShape="0">
                    <a:schemeClr val="tx1">
                      <a:alpha val="70000"/>
                    </a:scheme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1315735" y="268289"/>
            <a:ext cx="1395871" cy="519289"/>
          </a:xfrm>
          <a:prstGeom prst="rect">
            <a:avLst/>
          </a:prstGeom>
          <a:effectLst>
            <a:outerShdw blurRad="165100" dir="5580000" algn="t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 anchor="t"/>
          <a:lstStyle>
            <a:lvl1pPr algn="r">
              <a:defRPr sz="1707" b="1">
                <a:solidFill>
                  <a:schemeClr val="bg1"/>
                </a:solidFill>
              </a:defRPr>
            </a:lvl1pPr>
          </a:lstStyle>
          <a:p>
            <a:fld id="{9D586EC2-6C6F-4669-98FE-828453C3EF35}" type="datetime1">
              <a:rPr lang="fi-FI" smtClean="0">
                <a:solidFill>
                  <a:prstClr val="white"/>
                </a:solidFill>
              </a:rPr>
              <a:pPr/>
              <a:t>29.9.2015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9634" y="268289"/>
            <a:ext cx="4118187" cy="519289"/>
          </a:xfrm>
          <a:prstGeom prst="rect">
            <a:avLst/>
          </a:prstGeom>
          <a:effectLst>
            <a:outerShdw blurRad="165100" dir="5580000" algn="t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 anchor="t"/>
          <a:lstStyle>
            <a:lvl1pPr algn="r">
              <a:defRPr sz="1707" b="1">
                <a:solidFill>
                  <a:schemeClr val="bg1"/>
                </a:solidFill>
              </a:defRPr>
            </a:lvl1pPr>
          </a:lstStyle>
          <a:p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77153" y="9040143"/>
            <a:ext cx="3034453" cy="519289"/>
          </a:xfrm>
          <a:prstGeom prst="rect">
            <a:avLst/>
          </a:prstGeom>
          <a:effectLst>
            <a:outerShdw blurRad="165100" dir="5580000" algn="t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 anchor="b"/>
          <a:lstStyle>
            <a:lvl1pPr algn="r">
              <a:defRPr sz="1707" b="1">
                <a:solidFill>
                  <a:schemeClr val="bg1"/>
                </a:solidFill>
              </a:defRPr>
            </a:lvl1pPr>
          </a:lstStyle>
          <a:p>
            <a:fld id="{F1493F2F-3151-47CE-BC60-66E0046C389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37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akkastal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_revontuli_pääotsikk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5" y="1"/>
            <a:ext cx="12999030" cy="975359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667784" y="6105737"/>
            <a:ext cx="9669235" cy="1324116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spcAft>
                <a:spcPts val="0"/>
              </a:spcAft>
              <a:defRPr sz="5120" b="1">
                <a:solidFill>
                  <a:schemeClr val="bg1"/>
                </a:solidFill>
                <a:effectLst>
                  <a:outerShdw blurRad="127000" dir="5400000" algn="ctr" rotWithShape="0">
                    <a:schemeClr val="tx1">
                      <a:alpha val="70000"/>
                    </a:scheme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1315735" y="268289"/>
            <a:ext cx="1395871" cy="519289"/>
          </a:xfrm>
          <a:prstGeom prst="rect">
            <a:avLst/>
          </a:prstGeom>
          <a:effectLst>
            <a:outerShdw blurRad="165100" dir="5580000" algn="t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 anchor="t"/>
          <a:lstStyle>
            <a:lvl1pPr algn="r">
              <a:defRPr sz="1707" b="1">
                <a:solidFill>
                  <a:schemeClr val="bg1"/>
                </a:solidFill>
              </a:defRPr>
            </a:lvl1pPr>
          </a:lstStyle>
          <a:p>
            <a:fld id="{9D586EC2-6C6F-4669-98FE-828453C3EF35}" type="datetime1">
              <a:rPr lang="fi-FI" smtClean="0">
                <a:solidFill>
                  <a:prstClr val="white"/>
                </a:solidFill>
              </a:rPr>
              <a:pPr/>
              <a:t>29.9.2015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9634" y="268289"/>
            <a:ext cx="4118187" cy="519289"/>
          </a:xfrm>
          <a:prstGeom prst="rect">
            <a:avLst/>
          </a:prstGeom>
          <a:effectLst>
            <a:outerShdw blurRad="165100" dir="5580000" algn="t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 anchor="t"/>
          <a:lstStyle>
            <a:lvl1pPr algn="r">
              <a:defRPr sz="1707" b="1">
                <a:solidFill>
                  <a:schemeClr val="bg1"/>
                </a:solidFill>
              </a:defRPr>
            </a:lvl1pPr>
          </a:lstStyle>
          <a:p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77153" y="9040143"/>
            <a:ext cx="3034453" cy="519289"/>
          </a:xfrm>
          <a:prstGeom prst="rect">
            <a:avLst/>
          </a:prstGeom>
          <a:effectLst>
            <a:outerShdw blurRad="165100" dir="5580000" algn="t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 anchor="b"/>
          <a:lstStyle>
            <a:lvl1pPr algn="r">
              <a:defRPr sz="1707" b="1">
                <a:solidFill>
                  <a:schemeClr val="bg1"/>
                </a:solidFill>
              </a:defRPr>
            </a:lvl1pPr>
          </a:lstStyle>
          <a:p>
            <a:fld id="{F1493F2F-3151-47CE-BC60-66E0046C389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234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akkastal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_revontuli_pääotsikk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5" y="1"/>
            <a:ext cx="12999030" cy="975359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667784" y="6105737"/>
            <a:ext cx="9669235" cy="1324116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spcAft>
                <a:spcPts val="0"/>
              </a:spcAft>
              <a:defRPr sz="5120" b="1">
                <a:solidFill>
                  <a:schemeClr val="bg1"/>
                </a:solidFill>
                <a:effectLst>
                  <a:outerShdw blurRad="127000" dir="5400000" algn="ctr" rotWithShape="0">
                    <a:schemeClr val="tx1">
                      <a:alpha val="70000"/>
                    </a:scheme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1315735" y="268289"/>
            <a:ext cx="1395871" cy="519289"/>
          </a:xfrm>
          <a:prstGeom prst="rect">
            <a:avLst/>
          </a:prstGeom>
          <a:effectLst>
            <a:outerShdw blurRad="165100" dir="5580000" algn="t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 anchor="t"/>
          <a:lstStyle>
            <a:lvl1pPr algn="r">
              <a:defRPr sz="1707" b="1">
                <a:solidFill>
                  <a:schemeClr val="bg1"/>
                </a:solidFill>
              </a:defRPr>
            </a:lvl1pPr>
          </a:lstStyle>
          <a:p>
            <a:fld id="{9D586EC2-6C6F-4669-98FE-828453C3EF35}" type="datetime1">
              <a:rPr lang="fi-FI" smtClean="0">
                <a:solidFill>
                  <a:prstClr val="white"/>
                </a:solidFill>
              </a:rPr>
              <a:pPr/>
              <a:t>29.9.2015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9634" y="268289"/>
            <a:ext cx="4118187" cy="519289"/>
          </a:xfrm>
          <a:prstGeom prst="rect">
            <a:avLst/>
          </a:prstGeom>
          <a:effectLst>
            <a:outerShdw blurRad="165100" dir="5580000" algn="t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 anchor="t"/>
          <a:lstStyle>
            <a:lvl1pPr algn="r">
              <a:defRPr sz="1707" b="1">
                <a:solidFill>
                  <a:schemeClr val="bg1"/>
                </a:solidFill>
              </a:defRPr>
            </a:lvl1pPr>
          </a:lstStyle>
          <a:p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77153" y="9040143"/>
            <a:ext cx="3034453" cy="519289"/>
          </a:xfrm>
          <a:prstGeom prst="rect">
            <a:avLst/>
          </a:prstGeom>
          <a:effectLst>
            <a:outerShdw blurRad="165100" dir="5580000" algn="t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 anchor="b"/>
          <a:lstStyle>
            <a:lvl1pPr algn="r">
              <a:defRPr sz="1707" b="1">
                <a:solidFill>
                  <a:schemeClr val="bg1"/>
                </a:solidFill>
              </a:defRPr>
            </a:lvl1pPr>
          </a:lstStyle>
          <a:p>
            <a:fld id="{F1493F2F-3151-47CE-BC60-66E0046C389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308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akkastal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_revontuli_pääotsikk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5" y="1"/>
            <a:ext cx="12999030" cy="975359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667784" y="6105737"/>
            <a:ext cx="9669235" cy="1324116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spcAft>
                <a:spcPts val="0"/>
              </a:spcAft>
              <a:defRPr sz="5120" b="1">
                <a:solidFill>
                  <a:schemeClr val="bg1"/>
                </a:solidFill>
                <a:effectLst>
                  <a:outerShdw blurRad="127000" dir="5400000" algn="ctr" rotWithShape="0">
                    <a:schemeClr val="tx1">
                      <a:alpha val="70000"/>
                    </a:scheme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1315735" y="268289"/>
            <a:ext cx="1395871" cy="519289"/>
          </a:xfrm>
          <a:prstGeom prst="rect">
            <a:avLst/>
          </a:prstGeom>
          <a:effectLst>
            <a:outerShdw blurRad="165100" dir="5580000" algn="t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 anchor="t"/>
          <a:lstStyle>
            <a:lvl1pPr algn="r">
              <a:defRPr sz="1707" b="1">
                <a:solidFill>
                  <a:schemeClr val="bg1"/>
                </a:solidFill>
              </a:defRPr>
            </a:lvl1pPr>
          </a:lstStyle>
          <a:p>
            <a:fld id="{9D586EC2-6C6F-4669-98FE-828453C3EF35}" type="datetime1">
              <a:rPr lang="fi-FI" smtClean="0">
                <a:solidFill>
                  <a:prstClr val="white"/>
                </a:solidFill>
              </a:rPr>
              <a:pPr/>
              <a:t>29.9.2015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9634" y="268289"/>
            <a:ext cx="4118187" cy="519289"/>
          </a:xfrm>
          <a:prstGeom prst="rect">
            <a:avLst/>
          </a:prstGeom>
          <a:effectLst>
            <a:outerShdw blurRad="165100" dir="5580000" algn="t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 anchor="t"/>
          <a:lstStyle>
            <a:lvl1pPr algn="r">
              <a:defRPr sz="1707" b="1">
                <a:solidFill>
                  <a:schemeClr val="bg1"/>
                </a:solidFill>
              </a:defRPr>
            </a:lvl1pPr>
          </a:lstStyle>
          <a:p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77153" y="9040143"/>
            <a:ext cx="3034453" cy="519289"/>
          </a:xfrm>
          <a:prstGeom prst="rect">
            <a:avLst/>
          </a:prstGeom>
          <a:effectLst>
            <a:outerShdw blurRad="165100" dir="5580000" algn="t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 anchor="b"/>
          <a:lstStyle>
            <a:lvl1pPr algn="r">
              <a:defRPr sz="1707" b="1">
                <a:solidFill>
                  <a:schemeClr val="bg1"/>
                </a:solidFill>
              </a:defRPr>
            </a:lvl1pPr>
          </a:lstStyle>
          <a:p>
            <a:fld id="{F1493F2F-3151-47CE-BC60-66E0046C389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35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645" y="2725138"/>
            <a:ext cx="11469511" cy="594021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DF15-63AF-4E9E-98A5-665276913D90}" type="datetime1">
              <a:rPr lang="fi-FI" smtClean="0">
                <a:solidFill>
                  <a:srgbClr val="002663"/>
                </a:solidFill>
              </a:rPr>
              <a:pPr/>
              <a:t>29.9.2015</a:t>
            </a:fld>
            <a:endParaRPr lang="fi-FI">
              <a:solidFill>
                <a:srgbClr val="0026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002663"/>
                </a:solidFill>
              </a:rPr>
              <a:t>Esityksen nimi / Timo Rautajoki</a:t>
            </a:r>
            <a:endParaRPr lang="fi-FI">
              <a:solidFill>
                <a:srgbClr val="0026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001C-B599-4500-BBB3-01885604B048}" type="slidenum">
              <a:rPr lang="fi-FI" smtClean="0">
                <a:solidFill>
                  <a:srgbClr val="002663"/>
                </a:solidFill>
              </a:rPr>
              <a:pPr/>
              <a:t>‹#›</a:t>
            </a:fld>
            <a:endParaRPr lang="fi-FI">
              <a:solidFill>
                <a:srgbClr val="002663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767645" y="2111022"/>
            <a:ext cx="11469511" cy="614117"/>
          </a:xfrm>
        </p:spPr>
        <p:txBody>
          <a:bodyPr anchor="t" anchorCtr="0"/>
          <a:lstStyle>
            <a:lvl1pPr marL="0" indent="0">
              <a:buNone/>
              <a:defRPr sz="2844" b="0">
                <a:solidFill>
                  <a:schemeClr val="accent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92561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7645" y="2111025"/>
            <a:ext cx="5626382" cy="6554327"/>
          </a:xfrm>
        </p:spPr>
        <p:txBody>
          <a:bodyPr/>
          <a:lstStyle>
            <a:lvl1pPr>
              <a:defRPr sz="3982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111025"/>
            <a:ext cx="5626382" cy="6554327"/>
          </a:xfrm>
        </p:spPr>
        <p:txBody>
          <a:bodyPr/>
          <a:lstStyle>
            <a:lvl1pPr>
              <a:defRPr sz="3982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928-D142-4DE4-ABCC-0DE204DB3D1A}" type="datetime1">
              <a:rPr lang="fi-FI" smtClean="0">
                <a:solidFill>
                  <a:srgbClr val="002663"/>
                </a:solidFill>
              </a:rPr>
              <a:pPr/>
              <a:t>29.9.2015</a:t>
            </a:fld>
            <a:endParaRPr lang="fi-FI">
              <a:solidFill>
                <a:srgbClr val="00266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002663"/>
                </a:solidFill>
              </a:rPr>
              <a:t>Esityksen nimi / Timo Rautajoki</a:t>
            </a:r>
            <a:endParaRPr lang="fi-FI">
              <a:solidFill>
                <a:srgbClr val="00266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001C-B599-4500-BBB3-01885604B048}" type="slidenum">
              <a:rPr lang="fi-FI" smtClean="0">
                <a:solidFill>
                  <a:srgbClr val="002663"/>
                </a:solidFill>
              </a:rPr>
              <a:pPr/>
              <a:t>‹#›</a:t>
            </a:fld>
            <a:endParaRPr lang="fi-FI">
              <a:solidFill>
                <a:srgbClr val="002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116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7644" y="2111022"/>
            <a:ext cx="5628641" cy="614117"/>
          </a:xfrm>
        </p:spPr>
        <p:txBody>
          <a:bodyPr anchor="t" anchorCtr="0"/>
          <a:lstStyle>
            <a:lvl1pPr marL="0" indent="0">
              <a:buNone/>
              <a:defRPr sz="2844" b="0">
                <a:solidFill>
                  <a:schemeClr val="accent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7644" y="2725139"/>
            <a:ext cx="5628641" cy="5940211"/>
          </a:xfrm>
        </p:spPr>
        <p:txBody>
          <a:bodyPr/>
          <a:lstStyle>
            <a:lvl1pPr>
              <a:defRPr sz="3982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8" y="2111024"/>
            <a:ext cx="5630898" cy="614116"/>
          </a:xfrm>
        </p:spPr>
        <p:txBody>
          <a:bodyPr anchor="t" anchorCtr="0"/>
          <a:lstStyle>
            <a:lvl1pPr marL="0" indent="0">
              <a:buNone/>
              <a:defRPr sz="2844" b="0">
                <a:solidFill>
                  <a:schemeClr val="accent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8" y="2725139"/>
            <a:ext cx="5630898" cy="5940211"/>
          </a:xfrm>
        </p:spPr>
        <p:txBody>
          <a:bodyPr/>
          <a:lstStyle>
            <a:lvl1pPr>
              <a:defRPr sz="3982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A330-8E94-4F83-BD0B-CB91F77CBADC}" type="datetime1">
              <a:rPr lang="fi-FI" smtClean="0">
                <a:solidFill>
                  <a:srgbClr val="002663"/>
                </a:solidFill>
              </a:rPr>
              <a:pPr/>
              <a:t>29.9.2015</a:t>
            </a:fld>
            <a:endParaRPr lang="fi-FI">
              <a:solidFill>
                <a:srgbClr val="00266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002663"/>
                </a:solidFill>
              </a:rPr>
              <a:t>Esityksen nimi / Timo Rautajoki</a:t>
            </a:r>
            <a:endParaRPr lang="fi-FI">
              <a:solidFill>
                <a:srgbClr val="00266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001C-B599-4500-BBB3-01885604B048}" type="slidenum">
              <a:rPr lang="fi-FI" smtClean="0">
                <a:solidFill>
                  <a:srgbClr val="002663"/>
                </a:solidFill>
              </a:rPr>
              <a:pPr/>
              <a:t>‹#›</a:t>
            </a:fld>
            <a:endParaRPr lang="fi-FI">
              <a:solidFill>
                <a:srgbClr val="002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486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7645" y="2111025"/>
            <a:ext cx="5626382" cy="6554327"/>
          </a:xfrm>
        </p:spPr>
        <p:txBody>
          <a:bodyPr/>
          <a:lstStyle>
            <a:lvl1pPr>
              <a:defRPr sz="3982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DBE6-FF12-4A72-AF1E-255B386A3F1A}" type="datetime1">
              <a:rPr lang="fi-FI" smtClean="0">
                <a:solidFill>
                  <a:srgbClr val="002663"/>
                </a:solidFill>
              </a:rPr>
              <a:pPr/>
              <a:t>29.9.2015</a:t>
            </a:fld>
            <a:endParaRPr lang="fi-FI">
              <a:solidFill>
                <a:srgbClr val="00266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002663"/>
                </a:solidFill>
              </a:rPr>
              <a:t>Esityksen nimi / Timo Rautajoki</a:t>
            </a:r>
            <a:endParaRPr lang="fi-FI">
              <a:solidFill>
                <a:srgbClr val="00266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001C-B599-4500-BBB3-01885604B048}" type="slidenum">
              <a:rPr lang="fi-FI" smtClean="0">
                <a:solidFill>
                  <a:srgbClr val="002663"/>
                </a:solidFill>
              </a:rPr>
              <a:pPr/>
              <a:t>‹#›</a:t>
            </a:fld>
            <a:endParaRPr lang="fi-FI">
              <a:solidFill>
                <a:srgbClr val="002663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604811" y="2111023"/>
            <a:ext cx="5632344" cy="655432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844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6863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1/2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15221" y="2111025"/>
            <a:ext cx="5626382" cy="6554327"/>
          </a:xfrm>
        </p:spPr>
        <p:txBody>
          <a:bodyPr/>
          <a:lstStyle>
            <a:lvl1pPr>
              <a:defRPr sz="3982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77C2-A249-45FC-B2F1-E12B3D9BBA98}" type="datetime1">
              <a:rPr lang="fi-FI" smtClean="0">
                <a:solidFill>
                  <a:srgbClr val="002663"/>
                </a:solidFill>
              </a:rPr>
              <a:pPr/>
              <a:t>29.9.2015</a:t>
            </a:fld>
            <a:endParaRPr lang="fi-FI">
              <a:solidFill>
                <a:srgbClr val="00266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002663"/>
                </a:solidFill>
              </a:rPr>
              <a:t>Esityksen nimi / Timo Rautajoki</a:t>
            </a:r>
            <a:endParaRPr lang="fi-FI">
              <a:solidFill>
                <a:srgbClr val="00266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001C-B599-4500-BBB3-01885604B048}" type="slidenum">
              <a:rPr lang="fi-FI" smtClean="0">
                <a:solidFill>
                  <a:srgbClr val="002663"/>
                </a:solidFill>
              </a:rPr>
              <a:pPr/>
              <a:t>‹#›</a:t>
            </a:fld>
            <a:endParaRPr lang="fi-FI">
              <a:solidFill>
                <a:srgbClr val="002663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767645" y="2111023"/>
            <a:ext cx="5632344" cy="655432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844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52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644" y="575522"/>
            <a:ext cx="7680572" cy="1332301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7644" y="2111025"/>
            <a:ext cx="7680572" cy="6554327"/>
          </a:xfrm>
        </p:spPr>
        <p:txBody>
          <a:bodyPr/>
          <a:lstStyle>
            <a:lvl1pPr>
              <a:defRPr sz="3982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A192A-CB58-4BA0-9C57-DAB671DF2BF7}" type="datetime1">
              <a:rPr lang="fi-FI" smtClean="0">
                <a:solidFill>
                  <a:srgbClr val="002663"/>
                </a:solidFill>
              </a:rPr>
              <a:pPr/>
              <a:t>29.9.2015</a:t>
            </a:fld>
            <a:endParaRPr lang="fi-FI">
              <a:solidFill>
                <a:srgbClr val="00266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7647" y="8972410"/>
            <a:ext cx="5120569" cy="205458"/>
          </a:xfrm>
        </p:spPr>
        <p:txBody>
          <a:bodyPr/>
          <a:lstStyle/>
          <a:p>
            <a:r>
              <a:rPr lang="fi-FI" smtClean="0">
                <a:solidFill>
                  <a:srgbClr val="002663"/>
                </a:solidFill>
              </a:rPr>
              <a:t>Esityksen nimi / Timo Rautajoki</a:t>
            </a:r>
            <a:endParaRPr lang="fi-FI">
              <a:solidFill>
                <a:srgbClr val="00266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001C-B599-4500-BBB3-01885604B048}" type="slidenum">
              <a:rPr lang="fi-FI" smtClean="0">
                <a:solidFill>
                  <a:srgbClr val="002663"/>
                </a:solidFill>
              </a:rPr>
              <a:pPr/>
              <a:t>‹#›</a:t>
            </a:fld>
            <a:endParaRPr lang="fi-FI">
              <a:solidFill>
                <a:srgbClr val="002663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8654063" y="0"/>
            <a:ext cx="4350737" cy="97536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844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0389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39.xml"/><Relationship Id="rId26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7645" y="575522"/>
            <a:ext cx="11469511" cy="13323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7645" y="2111023"/>
            <a:ext cx="11469511" cy="6554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1831" y="8972410"/>
            <a:ext cx="1945816" cy="205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accent1"/>
                </a:solidFill>
              </a:defRPr>
            </a:lvl1pPr>
          </a:lstStyle>
          <a:p>
            <a:pPr defTabSz="1300460" rtl="0"/>
            <a:fld id="{3CDE4A83-F494-4F31-807D-641BECC3B8A5}" type="datetime1">
              <a:rPr lang="fi-FI" kern="1200" smtClean="0">
                <a:solidFill>
                  <a:srgbClr val="002663"/>
                </a:solidFill>
              </a:rPr>
              <a:pPr defTabSz="1300460" rtl="0"/>
              <a:t>29.9.2015</a:t>
            </a:fld>
            <a:endParaRPr lang="fi-FI" kern="1200">
              <a:solidFill>
                <a:srgbClr val="0026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27647" y="8972410"/>
            <a:ext cx="6861562" cy="205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accent1"/>
                </a:solidFill>
              </a:defRPr>
            </a:lvl1pPr>
          </a:lstStyle>
          <a:p>
            <a:pPr defTabSz="1300460" rtl="0"/>
            <a:r>
              <a:rPr lang="fi-FI" kern="1200" smtClean="0">
                <a:solidFill>
                  <a:srgbClr val="002663"/>
                </a:solidFill>
              </a:rPr>
              <a:t>Esityksen nimi / Timo Rautajoki</a:t>
            </a:r>
            <a:endParaRPr lang="fi-FI" kern="1200">
              <a:solidFill>
                <a:srgbClr val="0026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644" y="8972410"/>
            <a:ext cx="614187" cy="205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accent1"/>
                </a:solidFill>
              </a:defRPr>
            </a:lvl1pPr>
          </a:lstStyle>
          <a:p>
            <a:pPr defTabSz="1300460" rtl="0"/>
            <a:fld id="{FBCC001C-B599-4500-BBB3-01885604B048}" type="slidenum">
              <a:rPr lang="fi-FI" kern="1200" smtClean="0">
                <a:solidFill>
                  <a:srgbClr val="002663"/>
                </a:solidFill>
              </a:rPr>
              <a:pPr defTabSz="1300460" rtl="0"/>
              <a:t>‹#›</a:t>
            </a:fld>
            <a:endParaRPr lang="fi-FI" kern="1200">
              <a:solidFill>
                <a:srgbClr val="002663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968" y="8973255"/>
            <a:ext cx="1853188" cy="18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6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</p:sldLayoutIdLst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1300460" rtl="0" eaLnBrk="1" latinLnBrk="0" hangingPunct="1">
        <a:lnSpc>
          <a:spcPct val="90000"/>
        </a:lnSpc>
        <a:spcBef>
          <a:spcPct val="0"/>
        </a:spcBef>
        <a:buNone/>
        <a:defRPr sz="5120" kern="1200" spc="-43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79301" indent="-379301" algn="l" defTabSz="1300460" rtl="0" eaLnBrk="1" latinLnBrk="0" hangingPunct="1">
        <a:spcBef>
          <a:spcPts val="0"/>
        </a:spcBef>
        <a:spcAft>
          <a:spcPts val="853"/>
        </a:spcAft>
        <a:buClr>
          <a:schemeClr val="accent1"/>
        </a:buClr>
        <a:buFont typeface="Arial" pitchFamily="34" charset="0"/>
        <a:buChar char="•"/>
        <a:defRPr sz="3982" kern="1200" spc="-43" baseline="0">
          <a:solidFill>
            <a:schemeClr val="tx1"/>
          </a:solidFill>
          <a:latin typeface="+mn-lt"/>
          <a:ea typeface="+mn-ea"/>
          <a:cs typeface="+mn-cs"/>
        </a:defRPr>
      </a:lvl1pPr>
      <a:lvl2pPr marL="767632" indent="-388332" algn="l" defTabSz="1300460" rtl="0" eaLnBrk="1" latinLnBrk="0" hangingPunct="1">
        <a:spcBef>
          <a:spcPts val="0"/>
        </a:spcBef>
        <a:spcAft>
          <a:spcPts val="853"/>
        </a:spcAft>
        <a:buClr>
          <a:schemeClr val="accent1"/>
        </a:buClr>
        <a:buFont typeface="Arial" pitchFamily="34" charset="0"/>
        <a:buChar char="–"/>
        <a:defRPr sz="2844" kern="1200" spc="-43" baseline="0">
          <a:solidFill>
            <a:schemeClr val="tx1"/>
          </a:solidFill>
          <a:latin typeface="+mn-lt"/>
          <a:ea typeface="+mn-ea"/>
          <a:cs typeface="+mn-cs"/>
        </a:defRPr>
      </a:lvl2pPr>
      <a:lvl3pPr marL="1146933" indent="-379301" algn="l" defTabSz="1300460" rtl="0" eaLnBrk="1" latinLnBrk="0" hangingPunct="1">
        <a:spcBef>
          <a:spcPts val="0"/>
        </a:spcBef>
        <a:spcAft>
          <a:spcPts val="853"/>
        </a:spcAft>
        <a:buClr>
          <a:schemeClr val="accent1"/>
        </a:buClr>
        <a:buFont typeface="Arial" pitchFamily="34" charset="0"/>
        <a:buChar char="•"/>
        <a:defRPr sz="2560" kern="1200" spc="-43" baseline="0">
          <a:solidFill>
            <a:schemeClr val="tx1"/>
          </a:solidFill>
          <a:latin typeface="+mn-lt"/>
          <a:ea typeface="+mn-ea"/>
          <a:cs typeface="+mn-cs"/>
        </a:defRPr>
      </a:lvl3pPr>
      <a:lvl4pPr marL="1523977" indent="-377044" algn="l" defTabSz="1300460" rtl="0" eaLnBrk="1" latinLnBrk="0" hangingPunct="1">
        <a:spcBef>
          <a:spcPts val="0"/>
        </a:spcBef>
        <a:spcAft>
          <a:spcPts val="853"/>
        </a:spcAft>
        <a:buClr>
          <a:schemeClr val="accent1"/>
        </a:buClr>
        <a:buFont typeface="Arial" pitchFamily="34" charset="0"/>
        <a:buChar char="–"/>
        <a:defRPr sz="2276" kern="1200" spc="-43" baseline="0">
          <a:solidFill>
            <a:schemeClr val="tx1"/>
          </a:solidFill>
          <a:latin typeface="+mn-lt"/>
          <a:ea typeface="+mn-ea"/>
          <a:cs typeface="+mn-cs"/>
        </a:defRPr>
      </a:lvl4pPr>
      <a:lvl5pPr marL="1914566" indent="-390590" algn="l" defTabSz="1300460" rtl="0" eaLnBrk="1" latinLnBrk="0" hangingPunct="1">
        <a:spcBef>
          <a:spcPts val="0"/>
        </a:spcBef>
        <a:spcAft>
          <a:spcPts val="853"/>
        </a:spcAft>
        <a:buClr>
          <a:schemeClr val="accent1"/>
        </a:buClr>
        <a:buFont typeface="Arial" pitchFamily="34" charset="0"/>
        <a:buChar char="•"/>
        <a:defRPr sz="2276" kern="1200" spc="-43" baseline="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325120"/>
            <a:ext cx="3041617" cy="9441604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9036" y="-1117"/>
            <a:ext cx="2513786" cy="9747967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95072" cy="9753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5786" y="887623"/>
            <a:ext cx="9505799" cy="1821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1826" y="3034453"/>
            <a:ext cx="9509760" cy="5527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52387" y="8718844"/>
            <a:ext cx="1222702" cy="5267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1827" y="8726483"/>
            <a:ext cx="812799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67267" y="1120402"/>
            <a:ext cx="831751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89">
                <a:solidFill>
                  <a:srgbClr val="FEFFFF"/>
                </a:solidFill>
              </a:defRPr>
            </a:lvl1pPr>
          </a:lstStyle>
          <a:p>
            <a:pPr lvl="0"/>
            <a:fld id="{86CB4B4D-7CA3-9044-876B-883B54F8677D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8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  <p:sldLayoutId id="2147483977" r:id="rId17"/>
    <p:sldLayoutId id="2147483846" r:id="rId18"/>
    <p:sldLayoutId id="2147483847" r:id="rId19"/>
    <p:sldLayoutId id="2147483876" r:id="rId20"/>
    <p:sldLayoutId id="2147483877" r:id="rId21"/>
    <p:sldLayoutId id="2147483903" r:id="rId22"/>
    <p:sldLayoutId id="2147483931" r:id="rId23"/>
    <p:sldLayoutId id="2147483945" r:id="rId24"/>
    <p:sldLayoutId id="2147483959" r:id="rId25"/>
  </p:sldLayoutIdLst>
  <p:hf hdr="0" ftr="0" dt="0"/>
  <p:txStyles>
    <p:titleStyle>
      <a:lvl1pPr algn="l" defTabSz="546171" rtl="0" eaLnBrk="1" latinLnBrk="0" hangingPunct="1">
        <a:spcBef>
          <a:spcPct val="0"/>
        </a:spcBef>
        <a:buNone/>
        <a:defRPr sz="4301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09628" indent="-409628" algn="l" defTabSz="546171" rtl="0" eaLnBrk="1" latinLnBrk="0" hangingPunct="1">
        <a:spcBef>
          <a:spcPts val="1195"/>
        </a:spcBef>
        <a:spcAft>
          <a:spcPts val="0"/>
        </a:spcAft>
        <a:buClr>
          <a:schemeClr val="accent1"/>
        </a:buClr>
        <a:buFont typeface="Wingdings 3" charset="2"/>
        <a:buChar char=""/>
        <a:defRPr sz="21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87528" indent="-341357" algn="l" defTabSz="546171" rtl="0" eaLnBrk="1" latinLnBrk="0" hangingPunct="1">
        <a:spcBef>
          <a:spcPts val="1195"/>
        </a:spcBef>
        <a:spcAft>
          <a:spcPts val="0"/>
        </a:spcAft>
        <a:buClr>
          <a:schemeClr val="accent1"/>
        </a:buClr>
        <a:buFont typeface="Wingdings 3" charset="2"/>
        <a:buChar char=""/>
        <a:defRPr sz="191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65428" indent="-273086" algn="l" defTabSz="546171" rtl="0" eaLnBrk="1" latinLnBrk="0" hangingPunct="1">
        <a:spcBef>
          <a:spcPts val="1195"/>
        </a:spcBef>
        <a:spcAft>
          <a:spcPts val="0"/>
        </a:spcAft>
        <a:buClr>
          <a:schemeClr val="accent1"/>
        </a:buClr>
        <a:buFont typeface="Wingdings 3" charset="2"/>
        <a:buChar char=""/>
        <a:defRPr sz="167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911599" indent="-273086" algn="l" defTabSz="546171" rtl="0" eaLnBrk="1" latinLnBrk="0" hangingPunct="1">
        <a:spcBef>
          <a:spcPts val="1195"/>
        </a:spcBef>
        <a:spcAft>
          <a:spcPts val="0"/>
        </a:spcAft>
        <a:buClr>
          <a:schemeClr val="accent1"/>
        </a:buClr>
        <a:buFont typeface="Wingdings 3" charset="2"/>
        <a:buChar char=""/>
        <a:defRPr sz="143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457770" indent="-273086" algn="l" defTabSz="546171" rtl="0" eaLnBrk="1" latinLnBrk="0" hangingPunct="1">
        <a:spcBef>
          <a:spcPts val="1195"/>
        </a:spcBef>
        <a:spcAft>
          <a:spcPts val="0"/>
        </a:spcAft>
        <a:buClr>
          <a:schemeClr val="accent1"/>
        </a:buClr>
        <a:buFont typeface="Wingdings 3" charset="2"/>
        <a:buChar char=""/>
        <a:defRPr sz="143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003941" indent="-273086" algn="l" defTabSz="546171" rtl="0" eaLnBrk="1" latinLnBrk="0" hangingPunct="1">
        <a:spcBef>
          <a:spcPts val="1195"/>
        </a:spcBef>
        <a:spcAft>
          <a:spcPts val="0"/>
        </a:spcAft>
        <a:buClr>
          <a:schemeClr val="accent1"/>
        </a:buClr>
        <a:buFont typeface="Wingdings 3" charset="2"/>
        <a:buChar char=""/>
        <a:defRPr sz="143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550112" indent="-273086" algn="l" defTabSz="546171" rtl="0" eaLnBrk="1" latinLnBrk="0" hangingPunct="1">
        <a:spcBef>
          <a:spcPts val="1195"/>
        </a:spcBef>
        <a:spcAft>
          <a:spcPts val="0"/>
        </a:spcAft>
        <a:buClr>
          <a:schemeClr val="accent1"/>
        </a:buClr>
        <a:buFont typeface="Wingdings 3" charset="2"/>
        <a:buChar char=""/>
        <a:defRPr sz="143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096283" indent="-273086" algn="l" defTabSz="546171" rtl="0" eaLnBrk="1" latinLnBrk="0" hangingPunct="1">
        <a:spcBef>
          <a:spcPts val="1195"/>
        </a:spcBef>
        <a:spcAft>
          <a:spcPts val="0"/>
        </a:spcAft>
        <a:buClr>
          <a:schemeClr val="accent1"/>
        </a:buClr>
        <a:buFont typeface="Wingdings 3" charset="2"/>
        <a:buChar char=""/>
        <a:defRPr sz="143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642455" indent="-273086" algn="l" defTabSz="546171" rtl="0" eaLnBrk="1" latinLnBrk="0" hangingPunct="1">
        <a:spcBef>
          <a:spcPts val="1195"/>
        </a:spcBef>
        <a:spcAft>
          <a:spcPts val="0"/>
        </a:spcAft>
        <a:buClr>
          <a:schemeClr val="accent1"/>
        </a:buClr>
        <a:buFont typeface="Wingdings 3" charset="2"/>
        <a:buChar char=""/>
        <a:defRPr sz="143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617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6171" algn="l" defTabSz="54617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92342" algn="l" defTabSz="54617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8513" algn="l" defTabSz="54617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84684" algn="l" defTabSz="54617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30856" algn="l" defTabSz="54617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77027" algn="l" defTabSz="54617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23198" algn="l" defTabSz="54617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69369" algn="l" defTabSz="54617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Coordination of financing instruments</a:t>
            </a:r>
          </a:p>
          <a:p>
            <a:endParaRPr lang="fi-FI" dirty="0"/>
          </a:p>
          <a:p>
            <a:r>
              <a:rPr lang="fi-FI" sz="4600" dirty="0" smtClean="0"/>
              <a:t>...for the benefit of the regions</a:t>
            </a:r>
            <a:endParaRPr lang="fi-FI" sz="46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Päivi Ekdahl, Regional Council of Lapland</a:t>
            </a:r>
          </a:p>
          <a:p>
            <a:r>
              <a:rPr lang="fi-FI" dirty="0" smtClean="0"/>
              <a:t>30.9.2015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5698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3895" cy="3298222"/>
          </a:xfrm>
          <a:prstGeom prst="rect">
            <a:avLst/>
          </a:prstGeom>
        </p:spPr>
      </p:pic>
      <p:sp>
        <p:nvSpPr>
          <p:cNvPr id="2" name="Dian numeron paikkamerkki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237704" y="453921"/>
            <a:ext cx="11873016" cy="1195190"/>
          </a:xfrm>
        </p:spPr>
        <p:txBody>
          <a:bodyPr>
            <a:noAutofit/>
          </a:bodyPr>
          <a:lstStyle/>
          <a:p>
            <a:r>
              <a:rPr lang="en-GB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Putting S3 </a:t>
            </a: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in to the practise - Looking after the truffles</a:t>
            </a:r>
            <a:r>
              <a:rPr lang="en-GB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fi-FI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>
          <a:xfrm>
            <a:off x="561740" y="2002237"/>
            <a:ext cx="11224944" cy="68168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During last decades support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is directed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towards refining industry, tourism, creative industries, learning and testing environments, rural development, wood processing,  resource efficiency, natural product and food, internationalisation, natural resources and land use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…. analyses over 650 project funded during previous program period in Lapland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Potential for the modern clusters which are regional, looking beyond 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boundaries, cross-fertilisation…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" r="60005" b="15350"/>
          <a:stretch/>
        </p:blipFill>
        <p:spPr>
          <a:xfrm>
            <a:off x="729916" y="8433018"/>
            <a:ext cx="1414140" cy="1014598"/>
          </a:xfrm>
          <a:prstGeom prst="ellipse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69952" y="8840065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 indent="0" algn="l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Arctic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50472" y="7909814"/>
            <a:ext cx="39899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 indent="0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Arctic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innovation and testing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16" y="5676427"/>
            <a:ext cx="1414140" cy="924048"/>
          </a:xfrm>
          <a:prstGeom prst="ellipse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44056" y="5794726"/>
            <a:ext cx="5238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 indent="0" algn="l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Cleantech on Arctic industries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442" y="7938278"/>
            <a:ext cx="1395030" cy="89896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16" y="7109048"/>
            <a:ext cx="1414140" cy="943939"/>
          </a:xfrm>
          <a:prstGeom prst="ellipse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12232" y="7109048"/>
            <a:ext cx="3343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 indent="0" algn="l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Arctic Smart Rural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Communities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442" y="6471183"/>
            <a:ext cx="1401763" cy="838576"/>
          </a:xfrm>
          <a:prstGeom prst="ellipse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382270" y="6600475"/>
            <a:ext cx="4179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8" indent="0" algn="l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Arctic safety and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1613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" y="-19744"/>
            <a:ext cx="13003895" cy="3298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26334" b="18960"/>
          <a:stretch/>
        </p:blipFill>
        <p:spPr>
          <a:xfrm>
            <a:off x="8733350" y="1380787"/>
            <a:ext cx="4270997" cy="348810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0240" y="185598"/>
            <a:ext cx="11704320" cy="1195189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Strategic approach to apply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53316" y="1452795"/>
            <a:ext cx="12101244" cy="2703925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S3 is developed to have strategic approach towards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regional development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but also to attract financing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ESIF programmes: to develop the operational environment and build the capacity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Horizon 2020: to increase R&amp;I capacity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Erasmus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+: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develop education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COSME: strengthen the SME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European Territorial Cooperation: to learn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Other specific programs like Creative Europe, Justice etc.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-410368" y="3148154"/>
            <a:ext cx="11982857" cy="1195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defTabSz="457200" eaLnBrk="1" hangingPunct="1">
              <a:lnSpc>
                <a:spcPct val="120000"/>
              </a:lnSpc>
              <a:spcBef>
                <a:spcPts val="2800"/>
              </a:spcBef>
              <a:defRPr sz="6200" b="1">
                <a:solidFill>
                  <a:srgbClr val="5B5B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28600" defTabSz="457200" eaLnBrk="1" hangingPunct="1">
              <a:lnSpc>
                <a:spcPct val="120000"/>
              </a:lnSpc>
              <a:spcBef>
                <a:spcPts val="2800"/>
              </a:spcBef>
              <a:defRPr sz="6200" b="1">
                <a:solidFill>
                  <a:srgbClr val="5B5B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457200" defTabSz="457200" eaLnBrk="1" hangingPunct="1">
              <a:lnSpc>
                <a:spcPct val="120000"/>
              </a:lnSpc>
              <a:spcBef>
                <a:spcPts val="2800"/>
              </a:spcBef>
              <a:defRPr sz="6200" b="1">
                <a:solidFill>
                  <a:srgbClr val="5B5B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685800" defTabSz="457200" eaLnBrk="1" hangingPunct="1">
              <a:lnSpc>
                <a:spcPct val="120000"/>
              </a:lnSpc>
              <a:spcBef>
                <a:spcPts val="2800"/>
              </a:spcBef>
              <a:defRPr sz="6200" b="1">
                <a:solidFill>
                  <a:srgbClr val="5B5B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914400" defTabSz="457200" eaLnBrk="1" hangingPunct="1">
              <a:lnSpc>
                <a:spcPct val="120000"/>
              </a:lnSpc>
              <a:spcBef>
                <a:spcPts val="2800"/>
              </a:spcBef>
              <a:defRPr sz="6200" b="1">
                <a:solidFill>
                  <a:srgbClr val="5B5B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143000" defTabSz="457200" eaLnBrk="1" hangingPunct="1">
              <a:lnSpc>
                <a:spcPct val="120000"/>
              </a:lnSpc>
              <a:spcBef>
                <a:spcPts val="2800"/>
              </a:spcBef>
              <a:defRPr sz="6200" b="1">
                <a:solidFill>
                  <a:srgbClr val="5B5B5A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371600" defTabSz="457200" eaLnBrk="1" hangingPunct="1">
              <a:lnSpc>
                <a:spcPct val="120000"/>
              </a:lnSpc>
              <a:spcBef>
                <a:spcPts val="2800"/>
              </a:spcBef>
              <a:defRPr sz="6200" b="1">
                <a:solidFill>
                  <a:srgbClr val="5B5B5A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600200" defTabSz="457200" eaLnBrk="1" hangingPunct="1">
              <a:lnSpc>
                <a:spcPct val="120000"/>
              </a:lnSpc>
              <a:spcBef>
                <a:spcPts val="2800"/>
              </a:spcBef>
              <a:defRPr sz="6200" b="1">
                <a:solidFill>
                  <a:srgbClr val="5B5B5A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 eaLnBrk="1" hangingPunct="1">
              <a:lnSpc>
                <a:spcPct val="120000"/>
              </a:lnSpc>
              <a:spcBef>
                <a:spcPts val="2800"/>
              </a:spcBef>
              <a:defRPr sz="6200" b="1">
                <a:solidFill>
                  <a:srgbClr val="5B5B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" y="4342792"/>
            <a:ext cx="13198692" cy="541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081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5" y="0"/>
            <a:ext cx="12974424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61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328" y="-91752"/>
            <a:ext cx="13055128" cy="975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46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What to coordinate and how?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500" dirty="0" smtClean="0"/>
              <a:t>What to coordinate?</a:t>
            </a:r>
          </a:p>
          <a:p>
            <a:pPr marL="0" indent="0">
              <a:buNone/>
            </a:pPr>
            <a:r>
              <a:rPr lang="fi-FI" sz="2500" dirty="0" smtClean="0"/>
              <a:t>-&gt; cooperation?</a:t>
            </a:r>
          </a:p>
          <a:p>
            <a:pPr marL="0" indent="0">
              <a:buNone/>
            </a:pPr>
            <a:r>
              <a:rPr lang="fi-FI" sz="2500" dirty="0" smtClean="0"/>
              <a:t>-&gt; programmes?</a:t>
            </a:r>
          </a:p>
          <a:p>
            <a:pPr marL="0" indent="0">
              <a:buNone/>
            </a:pPr>
            <a:r>
              <a:rPr lang="fi-FI" sz="2500" dirty="0" smtClean="0"/>
              <a:t>-&gt; activities?</a:t>
            </a:r>
          </a:p>
          <a:p>
            <a:pPr marL="0" indent="0">
              <a:buNone/>
            </a:pPr>
            <a:endParaRPr lang="fi-FI" sz="2500" dirty="0" smtClean="0"/>
          </a:p>
          <a:p>
            <a:r>
              <a:rPr lang="fi-FI" sz="2500" dirty="0" smtClean="0"/>
              <a:t>Who benefits from the coordination?</a:t>
            </a:r>
          </a:p>
          <a:p>
            <a:pPr marL="0" indent="0">
              <a:buNone/>
            </a:pPr>
            <a:r>
              <a:rPr lang="fi-FI" sz="2500" dirty="0" smtClean="0"/>
              <a:t>-&gt; Regional/ National Authorities? </a:t>
            </a:r>
          </a:p>
          <a:p>
            <a:pPr marL="0" indent="0">
              <a:buNone/>
            </a:pPr>
            <a:r>
              <a:rPr lang="fi-FI" sz="2500" dirty="0" smtClean="0"/>
              <a:t>-&gt; Programme authorities?</a:t>
            </a:r>
          </a:p>
          <a:p>
            <a:pPr marL="0" indent="0">
              <a:buNone/>
            </a:pPr>
            <a:r>
              <a:rPr lang="fi-FI" sz="2500" dirty="0" smtClean="0"/>
              <a:t>-&gt; Stakeholders?</a:t>
            </a:r>
          </a:p>
          <a:p>
            <a:pPr marL="0" indent="0">
              <a:buNone/>
            </a:pPr>
            <a:r>
              <a:rPr lang="fi-FI" sz="2500" dirty="0" smtClean="0"/>
              <a:t>-&gt; People living in the area?</a:t>
            </a:r>
          </a:p>
          <a:p>
            <a:pPr marL="0" indent="0">
              <a:buNone/>
            </a:pPr>
            <a:r>
              <a:rPr lang="fi-FI" sz="2500" dirty="0" smtClean="0"/>
              <a:t>-&gt; Politicians?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856511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Why bother? Can't we just do our work?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500" dirty="0" smtClean="0"/>
              <a:t>Who benefits if...</a:t>
            </a:r>
          </a:p>
          <a:p>
            <a:pPr marL="0" indent="0">
              <a:buNone/>
            </a:pPr>
            <a:r>
              <a:rPr lang="fi-FI" sz="2500" dirty="0" smtClean="0"/>
              <a:t>-&gt; the programmes are better coordinated?</a:t>
            </a:r>
          </a:p>
          <a:p>
            <a:pPr marL="0" indent="0">
              <a:buNone/>
            </a:pPr>
            <a:r>
              <a:rPr lang="fi-FI" sz="2500" dirty="0" smtClean="0"/>
              <a:t>-&gt; the activities are better coordinated?</a:t>
            </a:r>
          </a:p>
          <a:p>
            <a:pPr marL="0" indent="0">
              <a:buNone/>
            </a:pPr>
            <a:r>
              <a:rPr lang="fi-FI" sz="2500" dirty="0" smtClean="0"/>
              <a:t>-&gt; the planning is better coordinated?</a:t>
            </a:r>
          </a:p>
          <a:p>
            <a:pPr marL="0" indent="0">
              <a:buNone/>
            </a:pPr>
            <a:endParaRPr lang="fi-FI" sz="2500" dirty="0"/>
          </a:p>
          <a:p>
            <a:pPr marL="0" indent="0">
              <a:buNone/>
            </a:pPr>
            <a:r>
              <a:rPr lang="fi-FI" sz="2500" dirty="0" smtClean="0"/>
              <a:t>Who's task it is to coordinate? Who wants to be coordinated?</a:t>
            </a:r>
          </a:p>
          <a:p>
            <a:pPr marL="0" indent="0">
              <a:buNone/>
            </a:pPr>
            <a:endParaRPr lang="fi-FI" sz="2500" dirty="0"/>
          </a:p>
          <a:p>
            <a:pPr marL="0" indent="0">
              <a:buNone/>
            </a:pPr>
            <a:r>
              <a:rPr lang="fi-FI" sz="2500" dirty="0" smtClean="0"/>
              <a:t>Purpose of the activities set the purpose and need of cooperation/ coordination</a:t>
            </a:r>
          </a:p>
          <a:p>
            <a:pPr marL="0" indent="0">
              <a:buNone/>
            </a:pPr>
            <a:endParaRPr lang="fi-FI" sz="2500" dirty="0"/>
          </a:p>
          <a:p>
            <a:pPr marL="0" indent="0">
              <a:buNone/>
            </a:pPr>
            <a:r>
              <a:rPr lang="fi-FI" sz="2500" dirty="0" smtClean="0"/>
              <a:t>It always rises from a need to do something together, to get better results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0687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72" y="1924472"/>
            <a:ext cx="9482667" cy="73152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1749872" y="484312"/>
            <a:ext cx="972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In reality, this is our challenge for cooperation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4819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002663"/>
                </a:solidFill>
              </a:rPr>
              <a:t>Esityksen nimi / Timo Rautajoki</a:t>
            </a:r>
            <a:endParaRPr lang="fi-FI">
              <a:solidFill>
                <a:srgbClr val="00266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140" y="1465299"/>
            <a:ext cx="9031111" cy="77125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9420" y="8768432"/>
            <a:ext cx="3955375" cy="985168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1101800" y="412304"/>
            <a:ext cx="1022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Does it help if we turn our thoughts?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7210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At least we can turn around the way we think...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We should not start from a ready framework to which we try to fit the needs</a:t>
            </a:r>
          </a:p>
          <a:p>
            <a:r>
              <a:rPr lang="fi-FI" dirty="0" smtClean="0"/>
              <a:t>We should not try to concure the world but to take small steps</a:t>
            </a:r>
          </a:p>
          <a:p>
            <a:r>
              <a:rPr lang="fi-FI" dirty="0" smtClean="0"/>
              <a:t>If we cannot get extra resources for the work we have to start from a realistic level and concrete activities</a:t>
            </a:r>
          </a:p>
          <a:p>
            <a:endParaRPr lang="fi-FI" dirty="0"/>
          </a:p>
          <a:p>
            <a:r>
              <a:rPr lang="fi-FI" dirty="0" smtClean="0"/>
              <a:t>Outcomes of the </a:t>
            </a:r>
            <a:r>
              <a:rPr lang="fi-FI" smtClean="0"/>
              <a:t>Coordination </a:t>
            </a:r>
            <a:r>
              <a:rPr lang="fi-FI" smtClean="0"/>
              <a:t>Mechanism pre-project</a:t>
            </a:r>
            <a:endParaRPr lang="fi-FI" dirty="0" smtClean="0"/>
          </a:p>
          <a:p>
            <a:endParaRPr lang="fi-FI" dirty="0"/>
          </a:p>
          <a:p>
            <a:r>
              <a:rPr lang="fi-FI" dirty="0" smtClean="0"/>
              <a:t>Example "Modern clusters in Lapland"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001C-B599-4500-BBB3-01885604B048}" type="slidenum">
              <a:rPr lang="fi-FI" smtClean="0">
                <a:solidFill>
                  <a:srgbClr val="002663"/>
                </a:solidFill>
              </a:rPr>
              <a:pPr/>
              <a:t>6</a:t>
            </a:fld>
            <a:endParaRPr lang="fi-FI">
              <a:solidFill>
                <a:srgbClr val="002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195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Kuva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3004800" cy="330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Down Arrow 58"/>
          <p:cNvSpPr/>
          <p:nvPr/>
        </p:nvSpPr>
        <p:spPr>
          <a:xfrm>
            <a:off x="-256750" y="3373235"/>
            <a:ext cx="3277166" cy="3142147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rtl="0" fontAlgn="base">
              <a:spcBef>
                <a:spcPct val="0"/>
              </a:spcBef>
              <a:spcAft>
                <a:spcPct val="0"/>
              </a:spcAft>
            </a:pPr>
            <a:r>
              <a:rPr lang="en-GB" sz="2276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 cumulative impact</a:t>
            </a:r>
          </a:p>
        </p:txBody>
      </p:sp>
      <p:sp>
        <p:nvSpPr>
          <p:cNvPr id="60" name="Up Arrow 59"/>
          <p:cNvSpPr/>
          <p:nvPr/>
        </p:nvSpPr>
        <p:spPr>
          <a:xfrm>
            <a:off x="9899452" y="3033396"/>
            <a:ext cx="3362099" cy="3689286"/>
          </a:xfrm>
          <a:prstGeom prst="upArrow">
            <a:avLst/>
          </a:prstGeom>
          <a:solidFill>
            <a:srgbClr val="92D05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1300460" rtl="0" fontAlgn="base">
              <a:spcBef>
                <a:spcPct val="0"/>
              </a:spcBef>
              <a:spcAft>
                <a:spcPct val="0"/>
              </a:spcAft>
            </a:pPr>
            <a:r>
              <a:rPr lang="en-GB" sz="2276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Refining new products and services</a:t>
            </a:r>
          </a:p>
          <a:p>
            <a:pPr algn="l" defTabSz="1300460" rtl="0" fontAlgn="base">
              <a:spcBef>
                <a:spcPct val="0"/>
              </a:spcBef>
              <a:spcAft>
                <a:spcPct val="0"/>
              </a:spcAft>
            </a:pPr>
            <a:endParaRPr lang="en-GB" sz="2276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300460" rtl="0" fontAlgn="base">
              <a:spcBef>
                <a:spcPct val="0"/>
              </a:spcBef>
              <a:spcAft>
                <a:spcPct val="0"/>
              </a:spcAft>
            </a:pPr>
            <a:endParaRPr lang="en-GB" sz="2560" kern="1200" dirty="0">
              <a:solidFill>
                <a:prstClr val="black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357717" y="63465"/>
            <a:ext cx="11704320" cy="1228937"/>
          </a:xfrm>
        </p:spPr>
        <p:txBody>
          <a:bodyPr/>
          <a:lstStyle/>
          <a:p>
            <a:r>
              <a:rPr lang="en-US" b="1" dirty="0" smtClean="0"/>
              <a:t>Lapland's </a:t>
            </a:r>
            <a:r>
              <a:rPr lang="en-US" b="1" dirty="0"/>
              <a:t>Arctic Specialisation</a:t>
            </a:r>
            <a:endParaRPr lang="en-GB" b="1" dirty="0"/>
          </a:p>
        </p:txBody>
      </p:sp>
      <p:grpSp>
        <p:nvGrpSpPr>
          <p:cNvPr id="62" name="Group 61"/>
          <p:cNvGrpSpPr/>
          <p:nvPr/>
        </p:nvGrpSpPr>
        <p:grpSpPr>
          <a:xfrm>
            <a:off x="1689065" y="2316516"/>
            <a:ext cx="9114613" cy="5129085"/>
            <a:chOff x="755576" y="1628800"/>
            <a:chExt cx="6781140" cy="4832920"/>
          </a:xfrm>
        </p:grpSpPr>
        <p:sp>
          <p:nvSpPr>
            <p:cNvPr id="63" name="Isosceles Triangle 62"/>
            <p:cNvSpPr/>
            <p:nvPr/>
          </p:nvSpPr>
          <p:spPr>
            <a:xfrm>
              <a:off x="2195736" y="3645024"/>
              <a:ext cx="720080" cy="18002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300460" rtl="0" fontAlgn="base">
                <a:spcBef>
                  <a:spcPct val="0"/>
                </a:spcBef>
                <a:spcAft>
                  <a:spcPct val="0"/>
                </a:spcAft>
              </a:pPr>
              <a:endParaRPr lang="en-GB" sz="1991" kern="1200">
                <a:solidFill>
                  <a:prstClr val="white"/>
                </a:solidFill>
              </a:endParaRPr>
            </a:p>
          </p:txBody>
        </p:sp>
        <p:sp>
          <p:nvSpPr>
            <p:cNvPr id="64" name="Isosceles Triangle 63"/>
            <p:cNvSpPr/>
            <p:nvPr/>
          </p:nvSpPr>
          <p:spPr>
            <a:xfrm>
              <a:off x="755576" y="3501008"/>
              <a:ext cx="720080" cy="18002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300460" rtl="0" fontAlgn="base">
                <a:spcBef>
                  <a:spcPct val="0"/>
                </a:spcBef>
                <a:spcAft>
                  <a:spcPct val="0"/>
                </a:spcAft>
              </a:pPr>
              <a:endParaRPr lang="en-GB" sz="1991" kern="1200">
                <a:solidFill>
                  <a:prstClr val="white"/>
                </a:solidFill>
              </a:endParaRPr>
            </a:p>
          </p:txBody>
        </p:sp>
        <p:sp>
          <p:nvSpPr>
            <p:cNvPr id="65" name="Isosceles Triangle 64"/>
            <p:cNvSpPr/>
            <p:nvPr/>
          </p:nvSpPr>
          <p:spPr>
            <a:xfrm>
              <a:off x="5732512" y="3933056"/>
              <a:ext cx="720080" cy="1152128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300460" rtl="0" fontAlgn="base">
                <a:spcBef>
                  <a:spcPct val="0"/>
                </a:spcBef>
                <a:spcAft>
                  <a:spcPct val="0"/>
                </a:spcAft>
              </a:pPr>
              <a:endParaRPr lang="en-GB" sz="1991" kern="1200">
                <a:solidFill>
                  <a:prstClr val="white"/>
                </a:solidFill>
              </a:endParaRPr>
            </a:p>
          </p:txBody>
        </p:sp>
        <p:sp>
          <p:nvSpPr>
            <p:cNvPr id="66" name="Isosceles Triangle 65"/>
            <p:cNvSpPr/>
            <p:nvPr/>
          </p:nvSpPr>
          <p:spPr>
            <a:xfrm>
              <a:off x="4184860" y="3933056"/>
              <a:ext cx="720080" cy="1296145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300460" rtl="0" fontAlgn="base">
                <a:spcBef>
                  <a:spcPct val="0"/>
                </a:spcBef>
                <a:spcAft>
                  <a:spcPct val="0"/>
                </a:spcAft>
              </a:pPr>
              <a:endParaRPr lang="en-GB" sz="1991" kern="1200">
                <a:solidFill>
                  <a:prstClr val="white"/>
                </a:solidFill>
              </a:endParaRPr>
            </a:p>
          </p:txBody>
        </p:sp>
        <p:sp>
          <p:nvSpPr>
            <p:cNvPr id="67" name="Isosceles Triangle 66"/>
            <p:cNvSpPr/>
            <p:nvPr/>
          </p:nvSpPr>
          <p:spPr>
            <a:xfrm>
              <a:off x="1331639" y="1744301"/>
              <a:ext cx="1008112" cy="3744416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300460" rtl="0" fontAlgn="base">
                <a:spcBef>
                  <a:spcPct val="0"/>
                </a:spcBef>
                <a:spcAft>
                  <a:spcPct val="0"/>
                </a:spcAft>
              </a:pPr>
              <a:endParaRPr lang="en-GB" sz="1991" kern="1200">
                <a:solidFill>
                  <a:prstClr val="white"/>
                </a:solidFill>
              </a:endParaRPr>
            </a:p>
          </p:txBody>
        </p:sp>
        <p:sp>
          <p:nvSpPr>
            <p:cNvPr id="68" name="Isosceles Triangle 67"/>
            <p:cNvSpPr/>
            <p:nvPr/>
          </p:nvSpPr>
          <p:spPr>
            <a:xfrm>
              <a:off x="3347864" y="1700808"/>
              <a:ext cx="1008112" cy="3744416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300460" rtl="0" fontAlgn="base">
                <a:spcBef>
                  <a:spcPct val="0"/>
                </a:spcBef>
                <a:spcAft>
                  <a:spcPct val="0"/>
                </a:spcAft>
              </a:pPr>
              <a:endParaRPr lang="en-GB" sz="1991" kern="1200">
                <a:solidFill>
                  <a:prstClr val="white"/>
                </a:solidFill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6156176" y="1628800"/>
              <a:ext cx="1008112" cy="3744416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300460" rtl="0" fontAlgn="base">
                <a:spcBef>
                  <a:spcPct val="0"/>
                </a:spcBef>
                <a:spcAft>
                  <a:spcPct val="0"/>
                </a:spcAft>
              </a:pPr>
              <a:endParaRPr lang="en-GB" sz="1991" kern="1200">
                <a:solidFill>
                  <a:prstClr val="white"/>
                </a:solidFill>
              </a:endParaRPr>
            </a:p>
          </p:txBody>
        </p:sp>
        <p:sp>
          <p:nvSpPr>
            <p:cNvPr id="70" name="Isosceles Triangle 69"/>
            <p:cNvSpPr/>
            <p:nvPr/>
          </p:nvSpPr>
          <p:spPr>
            <a:xfrm>
              <a:off x="3068349" y="3751754"/>
              <a:ext cx="720080" cy="18002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300460" rtl="0" fontAlgn="base">
                <a:spcBef>
                  <a:spcPct val="0"/>
                </a:spcBef>
                <a:spcAft>
                  <a:spcPct val="0"/>
                </a:spcAft>
              </a:pPr>
              <a:endParaRPr lang="en-GB" sz="1991" kern="1200">
                <a:solidFill>
                  <a:prstClr val="white"/>
                </a:solidFill>
              </a:endParaRPr>
            </a:p>
          </p:txBody>
        </p:sp>
        <p:sp>
          <p:nvSpPr>
            <p:cNvPr id="71" name="Isosceles Triangle 70"/>
            <p:cNvSpPr/>
            <p:nvPr/>
          </p:nvSpPr>
          <p:spPr>
            <a:xfrm>
              <a:off x="6816636" y="3558758"/>
              <a:ext cx="720080" cy="18002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300460" rtl="0" fontAlgn="base">
                <a:spcBef>
                  <a:spcPct val="0"/>
                </a:spcBef>
                <a:spcAft>
                  <a:spcPct val="0"/>
                </a:spcAft>
              </a:pPr>
              <a:endParaRPr lang="en-GB" sz="1991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72" name="Isosceles Triangle 71"/>
            <p:cNvSpPr/>
            <p:nvPr/>
          </p:nvSpPr>
          <p:spPr>
            <a:xfrm>
              <a:off x="4424112" y="4556997"/>
              <a:ext cx="720080" cy="1800200"/>
            </a:xfrm>
            <a:prstGeom prst="triangl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300460" rtl="0" fontAlgn="base">
                <a:spcBef>
                  <a:spcPct val="0"/>
                </a:spcBef>
                <a:spcAft>
                  <a:spcPct val="0"/>
                </a:spcAft>
              </a:pPr>
              <a:endParaRPr lang="en-GB" sz="1991" kern="1200">
                <a:solidFill>
                  <a:prstClr val="white"/>
                </a:solidFill>
              </a:endParaRPr>
            </a:p>
          </p:txBody>
        </p:sp>
        <p:sp>
          <p:nvSpPr>
            <p:cNvPr id="73" name="Isosceles Triangle 72"/>
            <p:cNvSpPr/>
            <p:nvPr/>
          </p:nvSpPr>
          <p:spPr>
            <a:xfrm>
              <a:off x="5580112" y="5013176"/>
              <a:ext cx="720080" cy="1152128"/>
            </a:xfrm>
            <a:prstGeom prst="triangl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300460" rtl="0" fontAlgn="base">
                <a:spcBef>
                  <a:spcPct val="0"/>
                </a:spcBef>
                <a:spcAft>
                  <a:spcPct val="0"/>
                </a:spcAft>
              </a:pPr>
              <a:endParaRPr lang="en-GB" sz="1991" kern="1200">
                <a:solidFill>
                  <a:prstClr val="white"/>
                </a:solidFill>
              </a:endParaRPr>
            </a:p>
          </p:txBody>
        </p:sp>
        <p:sp>
          <p:nvSpPr>
            <p:cNvPr id="74" name="Isosceles Triangle 73"/>
            <p:cNvSpPr/>
            <p:nvPr/>
          </p:nvSpPr>
          <p:spPr>
            <a:xfrm>
              <a:off x="2051720" y="5669632"/>
              <a:ext cx="720080" cy="639688"/>
            </a:xfrm>
            <a:prstGeom prst="triangl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1300460" rtl="0" fontAlgn="base">
                <a:spcBef>
                  <a:spcPct val="0"/>
                </a:spcBef>
                <a:spcAft>
                  <a:spcPct val="0"/>
                </a:spcAft>
              </a:pPr>
              <a:endParaRPr lang="en-GB" sz="1991" kern="1200">
                <a:solidFill>
                  <a:prstClr val="black"/>
                </a:solidFill>
              </a:endParaRPr>
            </a:p>
          </p:txBody>
        </p:sp>
        <p:sp>
          <p:nvSpPr>
            <p:cNvPr id="75" name="Isosceles Triangle 74"/>
            <p:cNvSpPr/>
            <p:nvPr/>
          </p:nvSpPr>
          <p:spPr>
            <a:xfrm>
              <a:off x="6300192" y="5165576"/>
              <a:ext cx="720080" cy="1152128"/>
            </a:xfrm>
            <a:prstGeom prst="triangl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300460" rtl="0" fontAlgn="base">
                <a:spcBef>
                  <a:spcPct val="0"/>
                </a:spcBef>
                <a:spcAft>
                  <a:spcPct val="0"/>
                </a:spcAft>
              </a:pPr>
              <a:endParaRPr lang="en-GB" sz="1991" kern="1200">
                <a:solidFill>
                  <a:prstClr val="white"/>
                </a:solidFill>
              </a:endParaRPr>
            </a:p>
          </p:txBody>
        </p:sp>
        <p:sp>
          <p:nvSpPr>
            <p:cNvPr id="76" name="Isosceles Triangle 75"/>
            <p:cNvSpPr/>
            <p:nvPr/>
          </p:nvSpPr>
          <p:spPr>
            <a:xfrm>
              <a:off x="2915816" y="5822032"/>
              <a:ext cx="720080" cy="639688"/>
            </a:xfrm>
            <a:prstGeom prst="triangl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1300460" rtl="0" fontAlgn="base">
                <a:spcBef>
                  <a:spcPct val="0"/>
                </a:spcBef>
                <a:spcAft>
                  <a:spcPct val="0"/>
                </a:spcAft>
              </a:pPr>
              <a:endParaRPr lang="en-GB" sz="1991" kern="1200">
                <a:solidFill>
                  <a:prstClr val="black"/>
                </a:solidFill>
              </a:endParaRPr>
            </a:p>
          </p:txBody>
        </p:sp>
        <p:sp>
          <p:nvSpPr>
            <p:cNvPr id="77" name="Isosceles Triangle 76"/>
            <p:cNvSpPr/>
            <p:nvPr/>
          </p:nvSpPr>
          <p:spPr>
            <a:xfrm>
              <a:off x="755576" y="5822032"/>
              <a:ext cx="720080" cy="639688"/>
            </a:xfrm>
            <a:prstGeom prst="triangl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1300460" rtl="0" fontAlgn="base">
                <a:spcBef>
                  <a:spcPct val="0"/>
                </a:spcBef>
                <a:spcAft>
                  <a:spcPct val="0"/>
                </a:spcAft>
              </a:pPr>
              <a:endParaRPr lang="en-GB" sz="1991" kern="1200">
                <a:solidFill>
                  <a:prstClr val="black"/>
                </a:solidFill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1271458" y="7541972"/>
            <a:ext cx="10965980" cy="1011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00460" rtl="0" fontAlgn="base">
              <a:spcBef>
                <a:spcPct val="0"/>
              </a:spcBef>
              <a:spcAft>
                <a:spcPct val="0"/>
              </a:spcAft>
            </a:pPr>
            <a:r>
              <a:rPr lang="en-GB" sz="1991" kern="1200">
                <a:solidFill>
                  <a:srgbClr val="0F5494"/>
                </a:solidFill>
              </a:rPr>
              <a:t>In Lapland we are looking for the functional spearheads supporting the development  diversely </a:t>
            </a:r>
            <a:r>
              <a:rPr lang="en-GB" sz="1991" kern="1200">
                <a:solidFill>
                  <a:srgbClr val="0F5494"/>
                </a:solidFill>
                <a:sym typeface="Wingdings" pitchFamily="2" charset="2"/>
              </a:rPr>
              <a:t>strengthening and sustaining the </a:t>
            </a:r>
            <a:r>
              <a:rPr lang="en-GB" sz="1991" kern="1200">
                <a:solidFill>
                  <a:srgbClr val="0F5494"/>
                </a:solidFill>
              </a:rPr>
              <a:t> basic industries, initiation of the new industries</a:t>
            </a:r>
          </a:p>
          <a:p>
            <a:pPr algn="l" defTabSz="1300460" rtl="0" fontAlgn="base">
              <a:spcBef>
                <a:spcPct val="0"/>
              </a:spcBef>
              <a:spcAft>
                <a:spcPct val="0"/>
              </a:spcAft>
            </a:pPr>
            <a:r>
              <a:rPr lang="en-GB" sz="1991" kern="1200">
                <a:solidFill>
                  <a:srgbClr val="0F5494"/>
                </a:solidFill>
              </a:rPr>
              <a:t>Education, research and development better integrated in the refining new products and services</a:t>
            </a:r>
            <a:endParaRPr lang="en-GB" sz="1991" kern="1200" dirty="0">
              <a:solidFill>
                <a:srgbClr val="0F5494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67364" y="2214105"/>
            <a:ext cx="4506101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00460" rtl="0" fontAlgn="base">
              <a:spcBef>
                <a:spcPct val="0"/>
              </a:spcBef>
              <a:spcAft>
                <a:spcPct val="0"/>
              </a:spcAft>
            </a:pPr>
            <a:r>
              <a:rPr lang="en-GB" sz="2560" b="1" kern="1200" dirty="0">
                <a:solidFill>
                  <a:prstClr val="black"/>
                </a:solidFill>
              </a:rPr>
              <a:t>Mining and  metal industries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583880" y="3547929"/>
            <a:ext cx="758121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00460" rtl="0" fontAlgn="base">
              <a:spcBef>
                <a:spcPct val="0"/>
              </a:spcBef>
              <a:spcAft>
                <a:spcPct val="0"/>
              </a:spcAft>
            </a:pPr>
            <a:r>
              <a:rPr lang="en-GB" sz="2560" kern="1200" dirty="0">
                <a:solidFill>
                  <a:prstClr val="black"/>
                </a:solidFill>
              </a:rPr>
              <a:t>Services and industries arising from the needs of the basic industries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737294" y="4600125"/>
            <a:ext cx="5314365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00460" rtl="0" fontAlgn="base">
              <a:spcBef>
                <a:spcPct val="0"/>
              </a:spcBef>
              <a:spcAft>
                <a:spcPct val="0"/>
              </a:spcAft>
            </a:pPr>
            <a:r>
              <a:rPr lang="en-GB" sz="2560" kern="1200" dirty="0">
                <a:solidFill>
                  <a:prstClr val="black"/>
                </a:solidFill>
              </a:rPr>
              <a:t>Independent  or new industries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214042" y="6310560"/>
            <a:ext cx="9589636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00460" rtl="0" fontAlgn="base">
              <a:spcBef>
                <a:spcPct val="0"/>
              </a:spcBef>
              <a:spcAft>
                <a:spcPct val="0"/>
              </a:spcAft>
            </a:pPr>
            <a:r>
              <a:rPr lang="en-GB" sz="2560" b="1" kern="1200" dirty="0">
                <a:solidFill>
                  <a:prstClr val="black"/>
                </a:solidFill>
              </a:rPr>
              <a:t>Stimulation and nurturing next generation’s industries 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550628" y="2418928"/>
            <a:ext cx="2890944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00460" rtl="0" fontAlgn="base">
              <a:spcBef>
                <a:spcPct val="0"/>
              </a:spcBef>
              <a:spcAft>
                <a:spcPct val="0"/>
              </a:spcAft>
            </a:pPr>
            <a:r>
              <a:rPr lang="en-GB" sz="2560" b="1" kern="1200" dirty="0">
                <a:solidFill>
                  <a:prstClr val="black"/>
                </a:solidFill>
              </a:rPr>
              <a:t>Tourism and related industries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405946" y="1497225"/>
            <a:ext cx="7605287" cy="53001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 defTabSz="1300460" rtl="0" fontAlgn="base">
              <a:spcBef>
                <a:spcPct val="0"/>
              </a:spcBef>
              <a:spcAft>
                <a:spcPct val="0"/>
              </a:spcAft>
            </a:pPr>
            <a:r>
              <a:rPr lang="en-GB" sz="2844" b="1" kern="1200" cap="all" dirty="0">
                <a:ln w="0"/>
                <a:solidFill>
                  <a:srgbClr val="464653"/>
                </a:solidFill>
                <a:effectLst>
                  <a:reflection blurRad="12700" stA="50000" endPos="50000" dist="5000" dir="5400000" sy="-100000" rotWithShape="0"/>
                </a:effectLst>
              </a:rPr>
              <a:t>Pillar industries of the regional economy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068641" y="2418928"/>
            <a:ext cx="1873077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30046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560" b="1" kern="1200" dirty="0">
                <a:solidFill>
                  <a:prstClr val="black"/>
                </a:solidFill>
              </a:rPr>
              <a:t>Bioeconomy</a:t>
            </a:r>
          </a:p>
        </p:txBody>
      </p:sp>
    </p:spTree>
    <p:extLst>
      <p:ext uri="{BB962C8B-B14F-4D97-AF65-F5344CB8AC3E}">
        <p14:creationId xmlns:p14="http://schemas.microsoft.com/office/powerpoint/2010/main" val="317119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Kuva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3004800" cy="330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21680" y="61000"/>
            <a:ext cx="12551072" cy="1228937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foundation of the Lapland's S3</a:t>
            </a:r>
            <a:endParaRPr lang="en-GB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95325"/>
            <a:ext cx="12632767" cy="71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9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446"/>
          <a:stretch/>
        </p:blipFill>
        <p:spPr>
          <a:xfrm>
            <a:off x="93688" y="1702273"/>
            <a:ext cx="12885948" cy="80710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9751" y="210210"/>
            <a:ext cx="1300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”We should not be reinventing the wheel, admittedly, but what use is it if it has stopped turning properly?”</a:t>
            </a:r>
          </a:p>
        </p:txBody>
      </p:sp>
    </p:spTree>
    <p:extLst>
      <p:ext uri="{BB962C8B-B14F-4D97-AF65-F5344CB8AC3E}">
        <p14:creationId xmlns:p14="http://schemas.microsoft.com/office/powerpoint/2010/main" val="24145549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uppakamari_malli">
  <a:themeElements>
    <a:clrScheme name="Kauppakamari">
      <a:dk1>
        <a:srgbClr val="000000"/>
      </a:dk1>
      <a:lt1>
        <a:sysClr val="window" lastClr="FFFFFF"/>
      </a:lt1>
      <a:dk2>
        <a:srgbClr val="998C7C"/>
      </a:dk2>
      <a:lt2>
        <a:srgbClr val="E0DBD6"/>
      </a:lt2>
      <a:accent1>
        <a:srgbClr val="002663"/>
      </a:accent1>
      <a:accent2>
        <a:srgbClr val="3A75C4"/>
      </a:accent2>
      <a:accent3>
        <a:srgbClr val="006B3F"/>
      </a:accent3>
      <a:accent4>
        <a:srgbClr val="E87511"/>
      </a:accent4>
      <a:accent5>
        <a:srgbClr val="F94F8E"/>
      </a:accent5>
      <a:accent6>
        <a:srgbClr val="AF1E2D"/>
      </a:accent6>
      <a:hlink>
        <a:srgbClr val="3A75C4"/>
      </a:hlink>
      <a:folHlink>
        <a:srgbClr val="002663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Kiehkura">
  <a:themeElements>
    <a:clrScheme name="Kiehkur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Kiehkur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iehkur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normAutofit/>
      </a:bodyPr>
      <a:lstStyle>
        <a:defPPr marL="0" marR="0" indent="0" algn="l" defTabSz="457200" rtl="0" fontAlgn="auto" latinLnBrk="1" hangingPunct="0">
          <a:lnSpc>
            <a:spcPct val="120000"/>
          </a:lnSpc>
          <a:spcBef>
            <a:spcPts val="2800"/>
          </a:spcBef>
          <a:spcAft>
            <a:spcPts val="0"/>
          </a:spcAft>
          <a:buClrTx/>
          <a:buSzTx/>
          <a:buFontTx/>
          <a:buNone/>
          <a:tabLst/>
          <a:defRPr kumimoji="0" sz="6200" b="1" i="0" u="none" strike="noStrike" cap="none" spc="0" normalizeH="0" baseline="0">
            <a:ln>
              <a:noFill/>
            </a:ln>
            <a:solidFill>
              <a:srgbClr val="5B5B5A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WIRE_Presentation</Template>
  <TotalTime>1580</TotalTime>
  <Words>404</Words>
  <Application>Microsoft Macintosh PowerPoint</Application>
  <PresentationFormat>Mukautettu</PresentationFormat>
  <Paragraphs>48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13</vt:i4>
      </vt:variant>
    </vt:vector>
  </HeadingPairs>
  <TitlesOfParts>
    <vt:vector size="21" baseType="lpstr">
      <vt:lpstr>Century Gothic</vt:lpstr>
      <vt:lpstr>Helvetica Light</vt:lpstr>
      <vt:lpstr>Helvetica Neue</vt:lpstr>
      <vt:lpstr>Wingdings</vt:lpstr>
      <vt:lpstr>Wingdings 3</vt:lpstr>
      <vt:lpstr>Arial</vt:lpstr>
      <vt:lpstr>kauppakamari_malli</vt:lpstr>
      <vt:lpstr>Kiehkura</vt:lpstr>
      <vt:lpstr>Coordination of financing instruments  ...for the benefit of the regions</vt:lpstr>
      <vt:lpstr>What to coordinate and how?</vt:lpstr>
      <vt:lpstr>Why bother? Can't we just do our work?</vt:lpstr>
      <vt:lpstr>PowerPoint-esitys</vt:lpstr>
      <vt:lpstr>PowerPoint-esitys</vt:lpstr>
      <vt:lpstr>At least we can turn around the way we think...</vt:lpstr>
      <vt:lpstr>Lapland's Arctic Specialisation</vt:lpstr>
      <vt:lpstr>The foundation of the Lapland's S3</vt:lpstr>
      <vt:lpstr>PowerPoint-esitys</vt:lpstr>
      <vt:lpstr>Putting S3 in to the practise - Looking after the truffles…</vt:lpstr>
      <vt:lpstr>Strategic approach to apply support </vt:lpstr>
      <vt:lpstr>PowerPoint-esitys</vt:lpstr>
      <vt:lpstr>PowerPoint-esitys</vt:lpstr>
    </vt:vector>
  </TitlesOfParts>
  <Company>VIAA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Kristīne Keiča</dc:creator>
  <cp:lastModifiedBy>Ekdahl Päivi</cp:lastModifiedBy>
  <cp:revision>69</cp:revision>
  <dcterms:created xsi:type="dcterms:W3CDTF">2015-05-14T08:14:20Z</dcterms:created>
  <dcterms:modified xsi:type="dcterms:W3CDTF">2015-09-29T17:20:53Z</dcterms:modified>
</cp:coreProperties>
</file>