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sldIdLst>
    <p:sldId id="256" r:id="rId3"/>
    <p:sldId id="257" r:id="rId4"/>
    <p:sldId id="274" r:id="rId5"/>
    <p:sldId id="270" r:id="rId6"/>
    <p:sldId id="261" r:id="rId7"/>
    <p:sldId id="271" r:id="rId8"/>
    <p:sldId id="262" r:id="rId9"/>
    <p:sldId id="263" r:id="rId10"/>
    <p:sldId id="272" r:id="rId11"/>
    <p:sldId id="27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3657">
          <p15:clr>
            <a:srgbClr val="A4A3A4"/>
          </p15:clr>
        </p15:guide>
        <p15:guide id="3" orient="horz" pos="1706">
          <p15:clr>
            <a:srgbClr val="A4A3A4"/>
          </p15:clr>
        </p15:guide>
        <p15:guide id="4" orient="horz" pos="754">
          <p15:clr>
            <a:srgbClr val="A4A3A4"/>
          </p15:clr>
        </p15:guide>
        <p15:guide id="5" orient="horz" pos="255">
          <p15:clr>
            <a:srgbClr val="A4A3A4"/>
          </p15:clr>
        </p15:guide>
        <p15:guide id="6" orient="horz" pos="1480">
          <p15:clr>
            <a:srgbClr val="A4A3A4"/>
          </p15:clr>
        </p15:guide>
        <p15:guide id="7" pos="4921">
          <p15:clr>
            <a:srgbClr val="A4A3A4"/>
          </p15:clr>
        </p15:guide>
        <p15:guide id="8" pos="839">
          <p15:clr>
            <a:srgbClr val="A4A3A4"/>
          </p15:clr>
        </p15:guide>
        <p15:guide id="9" pos="340">
          <p15:clr>
            <a:srgbClr val="A4A3A4"/>
          </p15:clr>
        </p15:guide>
        <p15:guide id="10" pos="5420">
          <p15:clr>
            <a:srgbClr val="A4A3A4"/>
          </p15:clr>
        </p15:guide>
        <p15:guide id="11" pos="2154">
          <p15:clr>
            <a:srgbClr val="A4A3A4"/>
          </p15:clr>
        </p15:guide>
        <p15:guide id="12" pos="3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1224" y="64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325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03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LWV0XN7K1g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WORKSHOP FOR PROJECTS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Joint Secretariat team</a:t>
            </a: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30th September – Kuopio, Finland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Final reflections by panellists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7272535" cy="309721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1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WORKSHOP FOR PROJECTS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Rapporteur Ewan Ramsay, IRRI</a:t>
            </a: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30th September – Kuopio, Finland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Exercises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Mind mapping: visualising the project connections</a:t>
            </a:r>
          </a:p>
          <a:p>
            <a:r>
              <a:rPr lang="da-DK" dirty="0" smtClean="0"/>
              <a:t>Impacts: what impacts will the projects make on the target groups (= changes)</a:t>
            </a:r>
          </a:p>
          <a:p>
            <a:r>
              <a:rPr lang="da-DK" dirty="0" smtClean="0"/>
              <a:t>Final reflections by expert panellists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1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Mind map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7601" r="17314" b="8000"/>
          <a:stretch/>
        </p:blipFill>
        <p:spPr>
          <a:xfrm>
            <a:off x="2267744" y="2297061"/>
            <a:ext cx="4608512" cy="39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Impacts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9051" r="16926" b="6951"/>
          <a:stretch/>
        </p:blipFill>
        <p:spPr>
          <a:xfrm>
            <a:off x="2303748" y="2366671"/>
            <a:ext cx="4536504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Main conclusions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7200527" cy="3097213"/>
          </a:xfrm>
        </p:spPr>
        <p:txBody>
          <a:bodyPr/>
          <a:lstStyle/>
          <a:p>
            <a:r>
              <a:rPr lang="da-DK" dirty="0" smtClean="0"/>
              <a:t>Instant effect: some projects immediately made connections and plans for cooperating</a:t>
            </a:r>
          </a:p>
          <a:p>
            <a:r>
              <a:rPr lang="da-DK" dirty="0" smtClean="0"/>
              <a:t>In some groups the similarities were less obvious; commonality is peoples’ perspective.</a:t>
            </a:r>
          </a:p>
          <a:p>
            <a:r>
              <a:rPr lang="da-DK" dirty="0" smtClean="0"/>
              <a:t>We need to ask the users about the quality of the services.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Purpose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To promote greater awareness among projects of each other</a:t>
            </a:r>
          </a:p>
          <a:p>
            <a:r>
              <a:rPr lang="da-DK" dirty="0" smtClean="0"/>
              <a:t>To help inform the next calls for applications</a:t>
            </a:r>
          </a:p>
          <a:p>
            <a:r>
              <a:rPr lang="da-DK" dirty="0" smtClean="0"/>
              <a:t>To reflect on the input from the baseline experts and the programme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8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Project groups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826362"/>
            <a:ext cx="720000" cy="7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9281" y="6001696"/>
            <a:ext cx="137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Coffee break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03648" y="2492896"/>
          <a:ext cx="6984817" cy="31110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91679"/>
                <a:gridCol w="3302048"/>
                <a:gridCol w="2791090"/>
              </a:tblGrid>
              <a:tr h="50538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Group 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Innovation - food industries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CEREAL - </a:t>
                      </a:r>
                      <a:r>
                        <a:rPr lang="en-GB" sz="1600" u="none" strike="noStrike" dirty="0" err="1">
                          <a:effectLst/>
                        </a:rPr>
                        <a:t>SmartFish</a:t>
                      </a:r>
                      <a:r>
                        <a:rPr lang="en-GB" sz="1600" u="none" strike="noStrike" dirty="0">
                          <a:effectLst/>
                        </a:rPr>
                        <a:t> - URCHIN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538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Group 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Innovation - sustainable technologies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FREED - TARGET - </a:t>
                      </a:r>
                      <a:r>
                        <a:rPr lang="en-GB" sz="1600" u="none" strike="noStrike" dirty="0" smtClean="0">
                          <a:effectLst/>
                        </a:rPr>
                        <a:t>SPARA2020 –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Measurepolis</a:t>
                      </a:r>
                      <a:r>
                        <a:rPr lang="en-GB" sz="1600" u="none" strike="noStrike" dirty="0" smtClean="0">
                          <a:effectLst/>
                        </a:rPr>
                        <a:t> -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Savonia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538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Group 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Entrepreneurship - sustainability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Circular Ocean - GREBE - </a:t>
                      </a:r>
                      <a:r>
                        <a:rPr lang="en-GB" sz="1600" u="none" strike="noStrike" dirty="0" smtClean="0">
                          <a:effectLst/>
                        </a:rPr>
                        <a:t>RYE Connect - (</a:t>
                      </a:r>
                      <a:r>
                        <a:rPr lang="en-GB" sz="1600" u="none" strike="noStrike" dirty="0">
                          <a:effectLst/>
                        </a:rPr>
                        <a:t>RECENT)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5375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Group 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Creative industries, tourism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Craft Reach - Creative Momentum - </a:t>
                      </a:r>
                      <a:r>
                        <a:rPr lang="en-GB" sz="1600" u="none" strike="noStrike" dirty="0" smtClean="0">
                          <a:effectLst/>
                        </a:rPr>
                        <a:t>SAINTS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538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Group 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Sustainable environment management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Drifting Apart - REGINA - </a:t>
                      </a:r>
                      <a:r>
                        <a:rPr lang="en-GB" sz="1600" u="none" strike="noStrike" smtClean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WaterPro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577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Group 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Innovation - public service/health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>
                          <a:effectLst/>
                        </a:rPr>
                        <a:t>eCAP</a:t>
                      </a:r>
                      <a:r>
                        <a:rPr lang="en-GB" sz="1600" u="none" strike="noStrike" dirty="0">
                          <a:effectLst/>
                        </a:rPr>
                        <a:t> - IMPROVE - </a:t>
                      </a:r>
                      <a:r>
                        <a:rPr lang="en-GB" sz="1600" u="none" strike="noStrike" dirty="0" err="1">
                          <a:effectLst/>
                        </a:rPr>
                        <a:t>RemoAge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9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Exercise 1 - Introductions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In your groups, please have a brief introduction round (5 mins)</a:t>
            </a:r>
          </a:p>
          <a:p>
            <a:r>
              <a:rPr lang="da-DK" dirty="0" smtClean="0"/>
              <a:t>Now, try to indentify similarities/links between the projects (10 mins)</a:t>
            </a:r>
          </a:p>
          <a:p>
            <a:r>
              <a:rPr lang="da-DK" dirty="0" smtClean="0"/>
              <a:t>Select a group rapporteur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5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Short Video on Mindmapping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>
                <a:hlinkClick r:id="rId2"/>
              </a:rPr>
              <a:t>https://www.youtube.com/watch?v=wLWV0XN7K1g</a:t>
            </a:r>
            <a:r>
              <a:rPr lang="da-DK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Exercise 2 – Mind mapping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7344543" cy="3097213"/>
          </a:xfrm>
        </p:spPr>
        <p:txBody>
          <a:bodyPr/>
          <a:lstStyle/>
          <a:p>
            <a:r>
              <a:rPr lang="da-DK" dirty="0" smtClean="0"/>
              <a:t>Agree on a central image, symbolising the commonality/theme. Draw the central image (10 mins)</a:t>
            </a:r>
          </a:p>
          <a:p>
            <a:r>
              <a:rPr lang="da-DK" dirty="0" smtClean="0"/>
              <a:t>Agree on the main branches, e.g. One per project or one per main connection (10 mins)</a:t>
            </a:r>
          </a:p>
          <a:p>
            <a:r>
              <a:rPr lang="da-DK" dirty="0" smtClean="0"/>
              <a:t>Complete the mindmap with key words and images (10 mins)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8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Presentations of mind maps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Three rapporteurs have 5 minutes to present their mind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0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Exercise 3 – Impacts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7272535" cy="3097213"/>
          </a:xfrm>
        </p:spPr>
        <p:txBody>
          <a:bodyPr/>
          <a:lstStyle/>
          <a:p>
            <a:r>
              <a:rPr lang="da-DK" dirty="0" smtClean="0"/>
              <a:t>In your group, identify a common target group and write it at the centre of your page (5 mins)</a:t>
            </a:r>
          </a:p>
          <a:p>
            <a:r>
              <a:rPr lang="da-DK" dirty="0" smtClean="0"/>
              <a:t>On post-its, write the main impacts your projects will have on the target group (changes your projects will make) (10 mins)</a:t>
            </a:r>
          </a:p>
          <a:p>
            <a:r>
              <a:rPr lang="da-DK" dirty="0" smtClean="0"/>
              <a:t>Try to cluster the changes. Are there any overlaps? Are there any gaps? (5 mins)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7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Presentations of Impacts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7272535" cy="3097213"/>
          </a:xfrm>
        </p:spPr>
        <p:txBody>
          <a:bodyPr/>
          <a:lstStyle/>
          <a:p>
            <a:r>
              <a:rPr lang="da-DK" dirty="0" smtClean="0"/>
              <a:t>The three remaining groups present their impacts (3x5 mins)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7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0</TotalTime>
  <Words>412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NPA PPT template</vt:lpstr>
      <vt:lpstr>1_Office-tema</vt:lpstr>
      <vt:lpstr>PowerPoint Presentation</vt:lpstr>
      <vt:lpstr>Purpose</vt:lpstr>
      <vt:lpstr>Project groups</vt:lpstr>
      <vt:lpstr>Exercise 1 - Introductions</vt:lpstr>
      <vt:lpstr>Short Video on Mindmapping</vt:lpstr>
      <vt:lpstr>Exercise 2 – Mind mapping</vt:lpstr>
      <vt:lpstr>Presentations of mind maps</vt:lpstr>
      <vt:lpstr>Exercise 3 – Impacts </vt:lpstr>
      <vt:lpstr>Presentations of Impacts</vt:lpstr>
      <vt:lpstr>Final reflections by panellists</vt:lpstr>
      <vt:lpstr>PowerPoint Presentation</vt:lpstr>
      <vt:lpstr>Exercises</vt:lpstr>
      <vt:lpstr>Mind map</vt:lpstr>
      <vt:lpstr>Impacts</vt:lpstr>
      <vt:lpstr>Main 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2015-09-29T20:46:36Z</dcterms:created>
  <dcterms:modified xsi:type="dcterms:W3CDTF">2015-09-30T13:23:09Z</dcterms:modified>
</cp:coreProperties>
</file>