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97" r:id="rId3"/>
    <p:sldId id="294" r:id="rId4"/>
    <p:sldId id="259" r:id="rId5"/>
    <p:sldId id="260" r:id="rId6"/>
    <p:sldId id="262" r:id="rId7"/>
    <p:sldId id="258" r:id="rId8"/>
    <p:sldId id="295" r:id="rId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3429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6858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0287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3716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17145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0574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24003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27432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A5600-D81D-49D4-A558-7628D7C1E08C}" type="datetimeFigureOut">
              <a:rPr lang="en-IE" smtClean="0"/>
              <a:t>19/09/2017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18B2F-D821-487B-867B-9C4335CCA510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Tel Aviv list – engineering talent; active mentoring; technical infrastructure; start up culture; policy; government programmes </a:t>
            </a:r>
          </a:p>
          <a:p>
            <a:r>
              <a:t>Tel aviv has 19 start ups per square km; ours are just more dispersed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261907" y="6251509"/>
            <a:ext cx="3551777" cy="352796"/>
            <a:chOff x="0" y="0"/>
            <a:chExt cx="3551776" cy="352794"/>
          </a:xfrm>
        </p:grpSpPr>
        <p:pic>
          <p:nvPicPr>
            <p:cNvPr id="13" name="image1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2194870" y="0"/>
              <a:ext cx="1356906" cy="3527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image2.pn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-1" y="33297"/>
              <a:ext cx="2114326" cy="3194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3.jpe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" Type="http://schemas.openxmlformats.org/officeDocument/2006/relationships/image" Target="../media/image29.jpeg"/><Relationship Id="rId21" Type="http://schemas.openxmlformats.org/officeDocument/2006/relationships/image" Target="../media/image47.png"/><Relationship Id="rId7" Type="http://schemas.openxmlformats.org/officeDocument/2006/relationships/image" Target="../media/image33.jpe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image" Target="../media/image68.png"/><Relationship Id="rId3" Type="http://schemas.openxmlformats.org/officeDocument/2006/relationships/image" Target="../media/image58.png"/><Relationship Id="rId7" Type="http://schemas.openxmlformats.org/officeDocument/2006/relationships/image" Target="../media/image62.jpeg"/><Relationship Id="rId12" Type="http://schemas.openxmlformats.org/officeDocument/2006/relationships/image" Target="../media/image67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11" Type="http://schemas.openxmlformats.org/officeDocument/2006/relationships/image" Target="../media/image66.png"/><Relationship Id="rId5" Type="http://schemas.openxmlformats.org/officeDocument/2006/relationships/image" Target="../media/image60.jpe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4.png" descr="C:\Users\dminton\Pictures\Irish Tourism Awards\twitter.png"/>
          <p:cNvPicPr>
            <a:picLocks noChangeAspect="1"/>
          </p:cNvPicPr>
          <p:nvPr/>
        </p:nvPicPr>
        <p:blipFill>
          <a:blip r:embed="rId3" cstate="print">
            <a:extLst/>
          </a:blip>
          <a:srcRect r="26" b="8"/>
          <a:stretch>
            <a:fillRect/>
          </a:stretch>
        </p:blipFill>
        <p:spPr>
          <a:xfrm>
            <a:off x="656657" y="4611656"/>
            <a:ext cx="657622" cy="5314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07" y="0"/>
                </a:moveTo>
                <a:cubicBezTo>
                  <a:pt x="1300" y="0"/>
                  <a:pt x="0" y="1609"/>
                  <a:pt x="0" y="3597"/>
                </a:cubicBezTo>
                <a:lnTo>
                  <a:pt x="0" y="18003"/>
                </a:lnTo>
                <a:cubicBezTo>
                  <a:pt x="0" y="19991"/>
                  <a:pt x="1300" y="21600"/>
                  <a:pt x="2907" y="21600"/>
                </a:cubicBezTo>
                <a:lnTo>
                  <a:pt x="18693" y="21600"/>
                </a:lnTo>
                <a:cubicBezTo>
                  <a:pt x="20300" y="21600"/>
                  <a:pt x="21600" y="19991"/>
                  <a:pt x="21600" y="18003"/>
                </a:cubicBezTo>
                <a:lnTo>
                  <a:pt x="21600" y="3597"/>
                </a:lnTo>
                <a:cubicBezTo>
                  <a:pt x="21600" y="1609"/>
                  <a:pt x="20300" y="0"/>
                  <a:pt x="18693" y="0"/>
                </a:cubicBezTo>
                <a:lnTo>
                  <a:pt x="2907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479106" y="5314950"/>
            <a:ext cx="2083119" cy="624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 b="1">
                <a:solidFill>
                  <a:srgbClr val="FFFFFF"/>
                </a:solidFill>
              </a:defRPr>
            </a:pPr>
            <a:r>
              <a:t>@DavidMintondire</a:t>
            </a:r>
          </a:p>
          <a:p>
            <a:pPr>
              <a:defRPr sz="1800" b="1">
                <a:solidFill>
                  <a:srgbClr val="FFFFFF"/>
                </a:solidFill>
              </a:defRPr>
            </a:pPr>
            <a:r>
              <a:t>#ournwassembly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100208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693" y="2188271"/>
            <a:ext cx="2753100" cy="25951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98" y="527113"/>
            <a:ext cx="3244342" cy="65289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87" y="128186"/>
            <a:ext cx="5988243" cy="652898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731" y="2450835"/>
            <a:ext cx="3984322" cy="39190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190" y="2041921"/>
            <a:ext cx="1826758" cy="14796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70" y="4192929"/>
            <a:ext cx="1273260" cy="1395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800" y="5116037"/>
            <a:ext cx="2098780" cy="1952352"/>
          </a:xfrm>
          <a:prstGeom prst="rect">
            <a:avLst/>
          </a:prstGeom>
        </p:spPr>
      </p:pic>
      <p:grpSp>
        <p:nvGrpSpPr>
          <p:cNvPr id="4" name="Group 73"/>
          <p:cNvGrpSpPr/>
          <p:nvPr/>
        </p:nvGrpSpPr>
        <p:grpSpPr>
          <a:xfrm>
            <a:off x="5040133" y="348199"/>
            <a:ext cx="1364776" cy="914400"/>
            <a:chOff x="5040133" y="348199"/>
            <a:chExt cx="1364776" cy="91440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0133" y="348199"/>
              <a:ext cx="1364776" cy="9144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5144661" y="447608"/>
              <a:ext cx="1155720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prstClr val="white"/>
                  </a:solidFill>
                  <a:latin typeface="Trebuchet MS" charset="0"/>
                  <a:ea typeface="Trebuchet MS" charset="0"/>
                  <a:cs typeface="Trebuchet MS" charset="0"/>
                </a:rPr>
                <a:t>ATLANTIC</a:t>
              </a:r>
              <a:br>
                <a:rPr lang="en-US" b="1" dirty="0" smtClean="0">
                  <a:solidFill>
                    <a:prstClr val="white"/>
                  </a:solidFill>
                  <a:latin typeface="Trebuchet MS" charset="0"/>
                  <a:ea typeface="Trebuchet MS" charset="0"/>
                  <a:cs typeface="Trebuchet MS" charset="0"/>
                </a:rPr>
              </a:br>
              <a:r>
                <a:rPr lang="en-US" b="1" dirty="0" smtClean="0">
                  <a:solidFill>
                    <a:prstClr val="white"/>
                  </a:solidFill>
                  <a:latin typeface="Trebuchet MS" charset="0"/>
                  <a:ea typeface="Trebuchet MS" charset="0"/>
                  <a:cs typeface="Trebuchet MS" charset="0"/>
                </a:rPr>
                <a:t>ECONOMIC</a:t>
              </a:r>
              <a:br>
                <a:rPr lang="en-US" b="1" dirty="0" smtClean="0">
                  <a:solidFill>
                    <a:prstClr val="white"/>
                  </a:solidFill>
                  <a:latin typeface="Trebuchet MS" charset="0"/>
                  <a:ea typeface="Trebuchet MS" charset="0"/>
                  <a:cs typeface="Trebuchet MS" charset="0"/>
                </a:rPr>
              </a:br>
              <a:r>
                <a:rPr lang="en-US" b="1" dirty="0" smtClean="0">
                  <a:solidFill>
                    <a:prstClr val="white"/>
                  </a:solidFill>
                  <a:latin typeface="Trebuchet MS" charset="0"/>
                  <a:ea typeface="Trebuchet MS" charset="0"/>
                  <a:cs typeface="Trebuchet MS" charset="0"/>
                </a:rPr>
                <a:t>CORRIDOR</a:t>
              </a:r>
              <a:endParaRPr lang="en-US" b="1" dirty="0">
                <a:solidFill>
                  <a:prstClr val="white"/>
                </a:solidFill>
                <a:latin typeface="Trebuchet MS" charset="0"/>
                <a:ea typeface="Trebuchet MS" charset="0"/>
                <a:cs typeface="Trebuchet MS" charset="0"/>
              </a:endParaRPr>
            </a:p>
          </p:txBody>
        </p:sp>
      </p:grpSp>
      <p:grpSp>
        <p:nvGrpSpPr>
          <p:cNvPr id="5" name="Group 62"/>
          <p:cNvGrpSpPr/>
          <p:nvPr/>
        </p:nvGrpSpPr>
        <p:grpSpPr>
          <a:xfrm>
            <a:off x="4713599" y="1901328"/>
            <a:ext cx="1825358" cy="971058"/>
            <a:chOff x="4812273" y="2107055"/>
            <a:chExt cx="1825358" cy="971058"/>
          </a:xfrm>
        </p:grpSpPr>
        <p:sp>
          <p:nvSpPr>
            <p:cNvPr id="62" name="Arc 61"/>
            <p:cNvSpPr/>
            <p:nvPr/>
          </p:nvSpPr>
          <p:spPr>
            <a:xfrm rot="19941522" flipH="1">
              <a:off x="4812273" y="2562458"/>
              <a:ext cx="1204187" cy="515655"/>
            </a:xfrm>
            <a:prstGeom prst="arc">
              <a:avLst>
                <a:gd name="adj1" fmla="val 16200000"/>
                <a:gd name="adj2" fmla="val 20690231"/>
              </a:avLst>
            </a:prstGeom>
            <a:ln w="19050"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1467" y="2107055"/>
              <a:ext cx="1364776" cy="91440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5261467" y="2206464"/>
              <a:ext cx="1376164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prstClr val="white"/>
                  </a:solidFill>
                  <a:latin typeface="Trebuchet MS" charset="0"/>
                  <a:ea typeface="Trebuchet MS" charset="0"/>
                  <a:cs typeface="Trebuchet MS" charset="0"/>
                </a:rPr>
                <a:t>SLIGO TO</a:t>
              </a:r>
            </a:p>
            <a:p>
              <a:pPr algn="ctr"/>
              <a:r>
                <a:rPr lang="en-US" b="1" dirty="0" smtClean="0">
                  <a:solidFill>
                    <a:prstClr val="white"/>
                  </a:solidFill>
                  <a:latin typeface="Trebuchet MS" charset="0"/>
                  <a:ea typeface="Trebuchet MS" charset="0"/>
                  <a:cs typeface="Trebuchet MS" charset="0"/>
                </a:rPr>
                <a:t>ENNISKILLEN</a:t>
              </a:r>
            </a:p>
            <a:p>
              <a:pPr algn="ctr"/>
              <a:r>
                <a:rPr lang="en-US" b="1" dirty="0" smtClean="0">
                  <a:solidFill>
                    <a:prstClr val="white"/>
                  </a:solidFill>
                  <a:latin typeface="Trebuchet MS" charset="0"/>
                  <a:ea typeface="Trebuchet MS" charset="0"/>
                  <a:cs typeface="Trebuchet MS" charset="0"/>
                </a:rPr>
                <a:t>CATCHMENT</a:t>
              </a:r>
              <a:endParaRPr lang="en-US" b="1" dirty="0">
                <a:solidFill>
                  <a:prstClr val="white"/>
                </a:solidFill>
                <a:latin typeface="Trebuchet MS" charset="0"/>
                <a:ea typeface="Trebuchet MS" charset="0"/>
                <a:cs typeface="Trebuchet MS" charset="0"/>
              </a:endParaRPr>
            </a:p>
          </p:txBody>
        </p:sp>
      </p:grpSp>
      <p:grpSp>
        <p:nvGrpSpPr>
          <p:cNvPr id="7" name="Group 69"/>
          <p:cNvGrpSpPr/>
          <p:nvPr/>
        </p:nvGrpSpPr>
        <p:grpSpPr>
          <a:xfrm>
            <a:off x="1241871" y="3496322"/>
            <a:ext cx="1730460" cy="914016"/>
            <a:chOff x="1241871" y="3496322"/>
            <a:chExt cx="1730460" cy="914016"/>
          </a:xfrm>
        </p:grpSpPr>
        <p:sp>
          <p:nvSpPr>
            <p:cNvPr id="61" name="Arc 60"/>
            <p:cNvSpPr/>
            <p:nvPr/>
          </p:nvSpPr>
          <p:spPr>
            <a:xfrm>
              <a:off x="1834023" y="3941148"/>
              <a:ext cx="1138308" cy="370164"/>
            </a:xfrm>
            <a:prstGeom prst="arc">
              <a:avLst>
                <a:gd name="adj1" fmla="val 16200000"/>
                <a:gd name="adj2" fmla="val 21000581"/>
              </a:avLst>
            </a:prstGeom>
            <a:ln w="19050"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8555" y="3496322"/>
              <a:ext cx="1211408" cy="914016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1241871" y="3595731"/>
              <a:ext cx="1376164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prstClr val="white"/>
                  </a:solidFill>
                  <a:latin typeface="Trebuchet MS" charset="0"/>
                  <a:ea typeface="Trebuchet MS" charset="0"/>
                  <a:cs typeface="Trebuchet MS" charset="0"/>
                </a:rPr>
                <a:t>KNOCK</a:t>
              </a:r>
              <a:br>
                <a:rPr lang="en-US" b="1" dirty="0" smtClean="0">
                  <a:solidFill>
                    <a:prstClr val="white"/>
                  </a:solidFill>
                  <a:latin typeface="Trebuchet MS" charset="0"/>
                  <a:ea typeface="Trebuchet MS" charset="0"/>
                  <a:cs typeface="Trebuchet MS" charset="0"/>
                </a:rPr>
              </a:br>
              <a:r>
                <a:rPr lang="en-US" b="1" dirty="0" smtClean="0">
                  <a:solidFill>
                    <a:prstClr val="white"/>
                  </a:solidFill>
                  <a:latin typeface="Trebuchet MS" charset="0"/>
                  <a:ea typeface="Trebuchet MS" charset="0"/>
                  <a:cs typeface="Trebuchet MS" charset="0"/>
                </a:rPr>
                <a:t>EQUITY</a:t>
              </a:r>
            </a:p>
            <a:p>
              <a:pPr algn="ctr"/>
              <a:r>
                <a:rPr lang="en-US" b="1" dirty="0" smtClean="0">
                  <a:solidFill>
                    <a:prstClr val="white"/>
                  </a:solidFill>
                  <a:latin typeface="Trebuchet MS" charset="0"/>
                  <a:ea typeface="Trebuchet MS" charset="0"/>
                  <a:cs typeface="Trebuchet MS" charset="0"/>
                </a:rPr>
                <a:t>GROUP</a:t>
              </a:r>
              <a:endParaRPr lang="en-US" b="1" dirty="0">
                <a:solidFill>
                  <a:prstClr val="white"/>
                </a:solidFill>
                <a:latin typeface="Trebuchet MS" charset="0"/>
                <a:ea typeface="Trebuchet MS" charset="0"/>
                <a:cs typeface="Trebuchet MS" charset="0"/>
              </a:endParaRPr>
            </a:p>
          </p:txBody>
        </p:sp>
      </p:grpSp>
      <p:grpSp>
        <p:nvGrpSpPr>
          <p:cNvPr id="8" name="Group 72"/>
          <p:cNvGrpSpPr/>
          <p:nvPr/>
        </p:nvGrpSpPr>
        <p:grpSpPr>
          <a:xfrm>
            <a:off x="5144661" y="4004178"/>
            <a:ext cx="1886917" cy="914400"/>
            <a:chOff x="5144661" y="4004178"/>
            <a:chExt cx="1886917" cy="914400"/>
          </a:xfrm>
        </p:grpSpPr>
        <p:sp>
          <p:nvSpPr>
            <p:cNvPr id="67" name="Arc 66"/>
            <p:cNvSpPr/>
            <p:nvPr/>
          </p:nvSpPr>
          <p:spPr>
            <a:xfrm flipH="1">
              <a:off x="5144661" y="4451273"/>
              <a:ext cx="1060624" cy="370164"/>
            </a:xfrm>
            <a:prstGeom prst="arc">
              <a:avLst>
                <a:gd name="adj1" fmla="val 13259760"/>
                <a:gd name="adj2" fmla="val 21000581"/>
              </a:avLst>
            </a:prstGeom>
            <a:ln w="19050"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5414" y="4004178"/>
              <a:ext cx="1364776" cy="914400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5655414" y="4103587"/>
              <a:ext cx="1376164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prstClr val="white"/>
                  </a:solidFill>
                  <a:latin typeface="Trebuchet MS" charset="0"/>
                  <a:ea typeface="Trebuchet MS" charset="0"/>
                  <a:cs typeface="Trebuchet MS" charset="0"/>
                </a:rPr>
                <a:t>UPPER ERNE</a:t>
              </a:r>
              <a:br>
                <a:rPr lang="en-US" b="1" dirty="0" smtClean="0">
                  <a:solidFill>
                    <a:prstClr val="white"/>
                  </a:solidFill>
                  <a:latin typeface="Trebuchet MS" charset="0"/>
                  <a:ea typeface="Trebuchet MS" charset="0"/>
                  <a:cs typeface="Trebuchet MS" charset="0"/>
                </a:rPr>
              </a:br>
              <a:r>
                <a:rPr lang="en-US" b="1" dirty="0" smtClean="0">
                  <a:solidFill>
                    <a:prstClr val="white"/>
                  </a:solidFill>
                  <a:latin typeface="Trebuchet MS" charset="0"/>
                  <a:ea typeface="Trebuchet MS" charset="0"/>
                  <a:cs typeface="Trebuchet MS" charset="0"/>
                </a:rPr>
                <a:t>ECONOMY</a:t>
              </a:r>
              <a:br>
                <a:rPr lang="en-US" b="1" dirty="0" smtClean="0">
                  <a:solidFill>
                    <a:prstClr val="white"/>
                  </a:solidFill>
                  <a:latin typeface="Trebuchet MS" charset="0"/>
                  <a:ea typeface="Trebuchet MS" charset="0"/>
                  <a:cs typeface="Trebuchet MS" charset="0"/>
                </a:rPr>
              </a:br>
              <a:r>
                <a:rPr lang="en-US" b="1" dirty="0" smtClean="0">
                  <a:solidFill>
                    <a:prstClr val="white"/>
                  </a:solidFill>
                  <a:latin typeface="Trebuchet MS" charset="0"/>
                  <a:ea typeface="Trebuchet MS" charset="0"/>
                  <a:cs typeface="Trebuchet MS" charset="0"/>
                </a:rPr>
                <a:t>PROJECT</a:t>
              </a:r>
              <a:endParaRPr lang="en-US" b="1" dirty="0">
                <a:solidFill>
                  <a:prstClr val="white"/>
                </a:solidFill>
                <a:latin typeface="Trebuchet MS" charset="0"/>
                <a:ea typeface="Trebuchet MS" charset="0"/>
                <a:cs typeface="Trebuchet MS" charset="0"/>
              </a:endParaRPr>
            </a:p>
          </p:txBody>
        </p:sp>
      </p:grpSp>
      <p:grpSp>
        <p:nvGrpSpPr>
          <p:cNvPr id="9" name="Group 71"/>
          <p:cNvGrpSpPr/>
          <p:nvPr/>
        </p:nvGrpSpPr>
        <p:grpSpPr>
          <a:xfrm>
            <a:off x="4540081" y="4940925"/>
            <a:ext cx="1651208" cy="981052"/>
            <a:chOff x="4565465" y="5013587"/>
            <a:chExt cx="1651208" cy="981052"/>
          </a:xfrm>
        </p:grpSpPr>
        <p:sp>
          <p:nvSpPr>
            <p:cNvPr id="69" name="Arc 68"/>
            <p:cNvSpPr/>
            <p:nvPr/>
          </p:nvSpPr>
          <p:spPr>
            <a:xfrm rot="2324402" flipH="1">
              <a:off x="4565465" y="5013587"/>
              <a:ext cx="1060624" cy="555389"/>
            </a:xfrm>
            <a:prstGeom prst="arc">
              <a:avLst>
                <a:gd name="adj1" fmla="val 11852177"/>
                <a:gd name="adj2" fmla="val 21000581"/>
              </a:avLst>
            </a:prstGeom>
            <a:ln w="19050"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0509" y="5080239"/>
              <a:ext cx="1364776" cy="91440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4840509" y="5179648"/>
              <a:ext cx="1376164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prstClr val="white"/>
                  </a:solidFill>
                  <a:latin typeface="Trebuchet MS" charset="0"/>
                  <a:ea typeface="Trebuchet MS" charset="0"/>
                  <a:cs typeface="Trebuchet MS" charset="0"/>
                </a:rPr>
                <a:t>ROSCOMMON</a:t>
              </a:r>
            </a:p>
            <a:p>
              <a:pPr algn="ctr"/>
              <a:r>
                <a:rPr lang="en-US" b="1" dirty="0" smtClean="0">
                  <a:solidFill>
                    <a:prstClr val="white"/>
                  </a:solidFill>
                  <a:latin typeface="Trebuchet MS" charset="0"/>
                  <a:ea typeface="Trebuchet MS" charset="0"/>
                  <a:cs typeface="Trebuchet MS" charset="0"/>
                </a:rPr>
                <a:t>TO ATHLONE</a:t>
              </a:r>
            </a:p>
            <a:p>
              <a:pPr algn="ctr"/>
              <a:r>
                <a:rPr lang="en-US" b="1" dirty="0" smtClean="0">
                  <a:solidFill>
                    <a:prstClr val="white"/>
                  </a:solidFill>
                  <a:latin typeface="Trebuchet MS" charset="0"/>
                  <a:ea typeface="Trebuchet MS" charset="0"/>
                  <a:cs typeface="Trebuchet MS" charset="0"/>
                </a:rPr>
                <a:t>CATCHMENT</a:t>
              </a:r>
              <a:endParaRPr lang="en-US" b="1" dirty="0">
                <a:solidFill>
                  <a:prstClr val="white"/>
                </a:solidFill>
                <a:latin typeface="Trebuchet MS" charset="0"/>
                <a:ea typeface="Trebuchet MS" charset="0"/>
                <a:cs typeface="Trebuchet MS" charset="0"/>
              </a:endParaRPr>
            </a:p>
          </p:txBody>
        </p:sp>
      </p:grpSp>
      <p:grpSp>
        <p:nvGrpSpPr>
          <p:cNvPr id="10" name="Group 70"/>
          <p:cNvGrpSpPr/>
          <p:nvPr/>
        </p:nvGrpSpPr>
        <p:grpSpPr>
          <a:xfrm>
            <a:off x="3131518" y="5380528"/>
            <a:ext cx="1376164" cy="1138308"/>
            <a:chOff x="2830642" y="5181989"/>
            <a:chExt cx="1376164" cy="1138308"/>
          </a:xfrm>
        </p:grpSpPr>
        <p:sp>
          <p:nvSpPr>
            <p:cNvPr id="65" name="Arc 64"/>
            <p:cNvSpPr/>
            <p:nvPr/>
          </p:nvSpPr>
          <p:spPr>
            <a:xfrm rot="16705415">
              <a:off x="3088368" y="5566061"/>
              <a:ext cx="1138308" cy="370164"/>
            </a:xfrm>
            <a:prstGeom prst="arc">
              <a:avLst>
                <a:gd name="adj1" fmla="val 16200000"/>
                <a:gd name="adj2" fmla="val 21000581"/>
              </a:avLst>
            </a:prstGeom>
            <a:ln w="19050"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642" y="5484973"/>
              <a:ext cx="1364776" cy="723854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2830642" y="5584382"/>
              <a:ext cx="137616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prstClr val="white"/>
                  </a:solidFill>
                  <a:latin typeface="Trebuchet MS" charset="0"/>
                  <a:ea typeface="Trebuchet MS" charset="0"/>
                  <a:cs typeface="Trebuchet MS" charset="0"/>
                </a:rPr>
                <a:t>SHANNON</a:t>
              </a:r>
            </a:p>
            <a:p>
              <a:pPr algn="ctr"/>
              <a:r>
                <a:rPr lang="en-US" b="1" dirty="0" smtClean="0">
                  <a:solidFill>
                    <a:prstClr val="white"/>
                  </a:solidFill>
                  <a:latin typeface="Trebuchet MS" charset="0"/>
                  <a:ea typeface="Trebuchet MS" charset="0"/>
                  <a:cs typeface="Trebuchet MS" charset="0"/>
                </a:rPr>
                <a:t>CATCHMENT</a:t>
              </a:r>
              <a:endParaRPr lang="en-US" b="1" dirty="0">
                <a:solidFill>
                  <a:prstClr val="white"/>
                </a:solidFill>
                <a:latin typeface="Trebuchet MS" charset="0"/>
                <a:ea typeface="Trebuchet MS" charset="0"/>
                <a:cs typeface="Trebuchet MS" charset="0"/>
              </a:endParaRPr>
            </a:p>
          </p:txBody>
        </p:sp>
      </p:grpSp>
      <p:pic>
        <p:nvPicPr>
          <p:cNvPr id="97" name="Picture 9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572" y="665247"/>
            <a:ext cx="661956" cy="661956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704" y="1206742"/>
            <a:ext cx="661956" cy="661956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04" y="2438295"/>
            <a:ext cx="661956" cy="661956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079" y="4357568"/>
            <a:ext cx="661956" cy="661956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31" y="3094053"/>
            <a:ext cx="661956" cy="661956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29" y="2900010"/>
            <a:ext cx="661956" cy="661956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919" y="4994142"/>
            <a:ext cx="661956" cy="661956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196044"/>
            <a:ext cx="661956" cy="661956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646" y="5712314"/>
            <a:ext cx="661956" cy="661956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90" y="4235495"/>
            <a:ext cx="661956" cy="661956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372" y="4961109"/>
            <a:ext cx="661956" cy="661956"/>
          </a:xfrm>
          <a:prstGeom prst="rect">
            <a:avLst/>
          </a:prstGeom>
        </p:spPr>
      </p:pic>
      <p:sp>
        <p:nvSpPr>
          <p:cNvPr id="108" name="TextBox 107"/>
          <p:cNvSpPr txBox="1"/>
          <p:nvPr/>
        </p:nvSpPr>
        <p:spPr>
          <a:xfrm>
            <a:off x="2997116" y="817661"/>
            <a:ext cx="15105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  <a:latin typeface="Trebuchet MS" charset="0"/>
                <a:ea typeface="Trebuchet MS" charset="0"/>
                <a:cs typeface="Trebuchet MS" charset="0"/>
              </a:rPr>
              <a:t>HEALTHCARE</a:t>
            </a:r>
            <a:endParaRPr lang="en-US" b="1" dirty="0">
              <a:solidFill>
                <a:prstClr val="white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022884" y="1270157"/>
            <a:ext cx="15105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  <a:latin typeface="Trebuchet MS" charset="0"/>
                <a:ea typeface="Trebuchet MS" charset="0"/>
                <a:cs typeface="Trebuchet MS" charset="0"/>
              </a:rPr>
              <a:t>FINANCIAL</a:t>
            </a:r>
            <a:br>
              <a:rPr lang="en-US" b="1" dirty="0" smtClean="0">
                <a:solidFill>
                  <a:prstClr val="white"/>
                </a:solidFill>
                <a:latin typeface="Trebuchet MS" charset="0"/>
                <a:ea typeface="Trebuchet MS" charset="0"/>
                <a:cs typeface="Trebuchet MS" charset="0"/>
              </a:rPr>
            </a:br>
            <a:r>
              <a:rPr lang="en-US" b="1" dirty="0" smtClean="0">
                <a:solidFill>
                  <a:prstClr val="white"/>
                </a:solidFill>
                <a:latin typeface="Trebuchet MS" charset="0"/>
                <a:ea typeface="Trebuchet MS" charset="0"/>
                <a:cs typeface="Trebuchet MS" charset="0"/>
              </a:rPr>
              <a:t>SERVICES</a:t>
            </a:r>
            <a:endParaRPr lang="en-US" b="1" dirty="0">
              <a:solidFill>
                <a:prstClr val="white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562246" y="2498101"/>
            <a:ext cx="15105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  <a:latin typeface="Trebuchet MS" charset="0"/>
                <a:ea typeface="Trebuchet MS" charset="0"/>
                <a:cs typeface="Trebuchet MS" charset="0"/>
              </a:rPr>
              <a:t>ENGINEERING</a:t>
            </a:r>
            <a:endParaRPr lang="en-US" b="1" dirty="0">
              <a:solidFill>
                <a:prstClr val="white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955150" y="3033388"/>
            <a:ext cx="15105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prstClr val="white"/>
                </a:solidFill>
                <a:latin typeface="Trebuchet MS" charset="0"/>
                <a:ea typeface="Trebuchet MS" charset="0"/>
                <a:cs typeface="Trebuchet MS" charset="0"/>
              </a:rPr>
              <a:t>AGRI-TECH</a:t>
            </a:r>
            <a:endParaRPr lang="en-US" b="1" dirty="0">
              <a:solidFill>
                <a:prstClr val="white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545507" y="3625918"/>
            <a:ext cx="15105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  <a:latin typeface="Trebuchet MS" charset="0"/>
                <a:ea typeface="Trebuchet MS" charset="0"/>
                <a:cs typeface="Trebuchet MS" charset="0"/>
              </a:rPr>
              <a:t>LIFE SCIENCES</a:t>
            </a:r>
            <a:endParaRPr lang="en-US" b="1" dirty="0">
              <a:solidFill>
                <a:prstClr val="white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417337" y="4803975"/>
            <a:ext cx="14932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  <a:latin typeface="Trebuchet MS" charset="0"/>
                <a:ea typeface="Trebuchet MS" charset="0"/>
                <a:cs typeface="Trebuchet MS" charset="0"/>
              </a:rPr>
              <a:t>LIFE SCIENCES</a:t>
            </a:r>
            <a:endParaRPr lang="en-US" b="1" dirty="0">
              <a:solidFill>
                <a:prstClr val="white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998853" y="5165440"/>
            <a:ext cx="15105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prstClr val="white"/>
                </a:solidFill>
                <a:latin typeface="Trebuchet MS" charset="0"/>
                <a:ea typeface="Trebuchet MS" charset="0"/>
                <a:cs typeface="Trebuchet MS" charset="0"/>
              </a:rPr>
              <a:t>BIO-PHARMA</a:t>
            </a:r>
            <a:endParaRPr lang="en-US" b="1" dirty="0">
              <a:solidFill>
                <a:prstClr val="white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266474" y="4394098"/>
            <a:ext cx="15105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  <a:latin typeface="Trebuchet MS" charset="0"/>
                <a:ea typeface="Trebuchet MS" charset="0"/>
                <a:cs typeface="Trebuchet MS" charset="0"/>
              </a:rPr>
              <a:t>AGRI-TECH</a:t>
            </a:r>
            <a:endParaRPr lang="en-US" b="1" dirty="0">
              <a:solidFill>
                <a:prstClr val="white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7701" y="3836568"/>
            <a:ext cx="12526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prstClr val="white"/>
                </a:solidFill>
                <a:latin typeface="Trebuchet MS" charset="0"/>
                <a:ea typeface="Trebuchet MS" charset="0"/>
                <a:cs typeface="Trebuchet MS" charset="0"/>
              </a:rPr>
              <a:t>MARINE ECONOMY</a:t>
            </a:r>
            <a:endParaRPr lang="en-US" b="1" dirty="0">
              <a:solidFill>
                <a:prstClr val="white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766012" y="6218754"/>
            <a:ext cx="15105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prstClr val="white"/>
                </a:solidFill>
                <a:latin typeface="Trebuchet MS" charset="0"/>
                <a:ea typeface="Trebuchet MS" charset="0"/>
                <a:cs typeface="Trebuchet MS" charset="0"/>
              </a:rPr>
              <a:t>AEROSPACE</a:t>
            </a:r>
            <a:endParaRPr lang="en-US" b="1" dirty="0">
              <a:solidFill>
                <a:prstClr val="white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560553" y="5967551"/>
            <a:ext cx="15105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prstClr val="white"/>
                </a:solidFill>
                <a:latin typeface="Trebuchet MS" charset="0"/>
                <a:ea typeface="Trebuchet MS" charset="0"/>
                <a:cs typeface="Trebuchet MS" charset="0"/>
              </a:rPr>
              <a:t>TECHNOLOGY</a:t>
            </a:r>
            <a:endParaRPr lang="en-US" b="1" dirty="0">
              <a:solidFill>
                <a:prstClr val="white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grpSp>
        <p:nvGrpSpPr>
          <p:cNvPr id="11" name="Group 55"/>
          <p:cNvGrpSpPr/>
          <p:nvPr/>
        </p:nvGrpSpPr>
        <p:grpSpPr>
          <a:xfrm>
            <a:off x="6497579" y="2524809"/>
            <a:ext cx="1825358" cy="971058"/>
            <a:chOff x="4812273" y="2107055"/>
            <a:chExt cx="1825358" cy="971058"/>
          </a:xfrm>
        </p:grpSpPr>
        <p:sp>
          <p:nvSpPr>
            <p:cNvPr id="57" name="Arc 56"/>
            <p:cNvSpPr/>
            <p:nvPr/>
          </p:nvSpPr>
          <p:spPr>
            <a:xfrm rot="19941522" flipH="1">
              <a:off x="4812273" y="2562458"/>
              <a:ext cx="1204187" cy="515655"/>
            </a:xfrm>
            <a:prstGeom prst="arc">
              <a:avLst>
                <a:gd name="adj1" fmla="val 16200000"/>
                <a:gd name="adj2" fmla="val 20690231"/>
              </a:avLst>
            </a:prstGeom>
            <a:ln w="19050"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1467" y="2107055"/>
              <a:ext cx="1364776" cy="914400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5261467" y="2206464"/>
              <a:ext cx="1376164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prstClr val="white"/>
                  </a:solidFill>
                  <a:latin typeface="Trebuchet MS" charset="0"/>
                  <a:ea typeface="Trebuchet MS" charset="0"/>
                  <a:cs typeface="Trebuchet MS" charset="0"/>
                </a:rPr>
                <a:t>MONAGHAN</a:t>
              </a:r>
              <a:br>
                <a:rPr lang="en-US" b="1" dirty="0" smtClean="0">
                  <a:solidFill>
                    <a:prstClr val="white"/>
                  </a:solidFill>
                  <a:latin typeface="Trebuchet MS" charset="0"/>
                  <a:ea typeface="Trebuchet MS" charset="0"/>
                  <a:cs typeface="Trebuchet MS" charset="0"/>
                </a:rPr>
              </a:br>
              <a:r>
                <a:rPr lang="en-US" b="1" dirty="0" smtClean="0">
                  <a:solidFill>
                    <a:prstClr val="white"/>
                  </a:solidFill>
                  <a:latin typeface="Trebuchet MS" charset="0"/>
                  <a:ea typeface="Trebuchet MS" charset="0"/>
                  <a:cs typeface="Trebuchet MS" charset="0"/>
                </a:rPr>
                <a:t>EAST COAST</a:t>
              </a:r>
              <a:br>
                <a:rPr lang="en-US" b="1" dirty="0" smtClean="0">
                  <a:solidFill>
                    <a:prstClr val="white"/>
                  </a:solidFill>
                  <a:latin typeface="Trebuchet MS" charset="0"/>
                  <a:ea typeface="Trebuchet MS" charset="0"/>
                  <a:cs typeface="Trebuchet MS" charset="0"/>
                </a:rPr>
              </a:br>
              <a:r>
                <a:rPr lang="en-US" b="1" dirty="0" smtClean="0">
                  <a:solidFill>
                    <a:prstClr val="white"/>
                  </a:solidFill>
                  <a:latin typeface="Trebuchet MS" charset="0"/>
                  <a:ea typeface="Trebuchet MS" charset="0"/>
                  <a:cs typeface="Trebuchet MS" charset="0"/>
                </a:rPr>
                <a:t>CONNECTION</a:t>
              </a:r>
              <a:endParaRPr lang="en-US" b="1" dirty="0">
                <a:solidFill>
                  <a:prstClr val="white"/>
                </a:solidFill>
                <a:latin typeface="Trebuchet MS" charset="0"/>
                <a:ea typeface="Trebuchet MS" charset="0"/>
                <a:cs typeface="Trebuchet MS" charset="0"/>
              </a:endParaRPr>
            </a:p>
          </p:txBody>
        </p:sp>
      </p:grpSp>
      <p:grpSp>
        <p:nvGrpSpPr>
          <p:cNvPr id="12" name="Group 73"/>
          <p:cNvGrpSpPr/>
          <p:nvPr/>
        </p:nvGrpSpPr>
        <p:grpSpPr>
          <a:xfrm>
            <a:off x="5655414" y="1163189"/>
            <a:ext cx="1144061" cy="550051"/>
            <a:chOff x="5040133" y="348199"/>
            <a:chExt cx="1364776" cy="914400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0133" y="348199"/>
              <a:ext cx="1364776" cy="914400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5144660" y="447608"/>
              <a:ext cx="1155720" cy="613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prstClr val="white"/>
                  </a:solidFill>
                  <a:latin typeface="Trebuchet MS" charset="0"/>
                  <a:ea typeface="Trebuchet MS" charset="0"/>
                  <a:cs typeface="Trebuchet MS" charset="0"/>
                </a:rPr>
                <a:t>NORTH WEST PARTNERSHIP</a:t>
              </a:r>
              <a:endParaRPr lang="en-US" sz="900" b="1" dirty="0">
                <a:solidFill>
                  <a:prstClr val="white"/>
                </a:solidFill>
                <a:latin typeface="Trebuchet MS" charset="0"/>
                <a:ea typeface="Trebuchet MS" charset="0"/>
                <a:cs typeface="Trebuchet MS" charset="0"/>
              </a:endParaRPr>
            </a:p>
          </p:txBody>
        </p:sp>
      </p:grpSp>
      <p:sp>
        <p:nvSpPr>
          <p:cNvPr id="66" name="Shape 190"/>
          <p:cNvSpPr/>
          <p:nvPr/>
        </p:nvSpPr>
        <p:spPr>
          <a:xfrm>
            <a:off x="47700" y="2438294"/>
            <a:ext cx="2483666" cy="357852"/>
          </a:xfrm>
          <a:prstGeom prst="line">
            <a:avLst/>
          </a:prstGeom>
          <a:ln w="28575">
            <a:solidFill>
              <a:srgbClr val="FFFFFF"/>
            </a:solidFill>
            <a:prstDash val="sysDash"/>
            <a:miter/>
            <a:tailEnd type="oval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3" name="Group 194"/>
          <p:cNvGrpSpPr/>
          <p:nvPr/>
        </p:nvGrpSpPr>
        <p:grpSpPr>
          <a:xfrm>
            <a:off x="634682" y="1530445"/>
            <a:ext cx="1606241" cy="1204466"/>
            <a:chOff x="0" y="0"/>
            <a:chExt cx="1606239" cy="1204464"/>
          </a:xfrm>
        </p:grpSpPr>
        <p:sp>
          <p:nvSpPr>
            <p:cNvPr id="70" name="Shape 191"/>
            <p:cNvSpPr/>
            <p:nvPr/>
          </p:nvSpPr>
          <p:spPr>
            <a:xfrm rot="20603848" flipH="1">
              <a:off x="8399" y="798803"/>
              <a:ext cx="464240" cy="126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8917" y="0"/>
                    <a:pt x="17154" y="8237"/>
                    <a:pt x="21600" y="21600"/>
                  </a:cubicBezTo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miter lim="800000"/>
              <a:tailEnd type="oval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pic>
          <p:nvPicPr>
            <p:cNvPr id="71" name="image40.png"/>
            <p:cNvPicPr>
              <a:picLocks noChangeAspect="1"/>
            </p:cNvPicPr>
            <p:nvPr/>
          </p:nvPicPr>
          <p:blipFill>
            <a:blip r:embed="rId10" cstate="print">
              <a:extLst/>
            </a:blip>
            <a:stretch>
              <a:fillRect/>
            </a:stretch>
          </p:blipFill>
          <p:spPr>
            <a:xfrm rot="20603848">
              <a:off x="289751" y="154775"/>
              <a:ext cx="1213942" cy="8949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2" name="Shape 193"/>
            <p:cNvSpPr/>
            <p:nvPr/>
          </p:nvSpPr>
          <p:spPr>
            <a:xfrm rot="20603848">
              <a:off x="286030" y="352792"/>
              <a:ext cx="1224071" cy="47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r>
                <a:t>FIBRE OPTIC CABLE</a:t>
              </a:r>
            </a:p>
          </p:txBody>
        </p:sp>
      </p:grpSp>
      <p:pic>
        <p:nvPicPr>
          <p:cNvPr id="73" name="image51.png" descr="C:\Users\dminton\Pictures\Renewable energy.png"/>
          <p:cNvPicPr>
            <a:picLocks noChangeAspect="1"/>
          </p:cNvPicPr>
          <p:nvPr/>
        </p:nvPicPr>
        <p:blipFill>
          <a:blip r:embed="rId21" cstate="print">
            <a:extLst/>
          </a:blip>
          <a:srcRect/>
          <a:stretch>
            <a:fillRect/>
          </a:stretch>
        </p:blipFill>
        <p:spPr>
          <a:xfrm>
            <a:off x="998853" y="5683512"/>
            <a:ext cx="665163" cy="665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63500" cap="rnd">
            <a:solidFill>
              <a:srgbClr val="333333"/>
            </a:solidFill>
          </a:ln>
          <a:effectLst>
            <a:outerShdw blurRad="381000" dist="292100" dir="5400000" rotWithShape="0">
              <a:srgbClr val="000000">
                <a:alpha val="22000"/>
              </a:srgbClr>
            </a:outerShdw>
          </a:effectLst>
        </p:spPr>
      </p:pic>
      <p:pic>
        <p:nvPicPr>
          <p:cNvPr id="74" name="image51.png" descr="C:\Users\dminton\Pictures\Renewable energy.png"/>
          <p:cNvPicPr>
            <a:picLocks noChangeAspect="1"/>
          </p:cNvPicPr>
          <p:nvPr/>
        </p:nvPicPr>
        <p:blipFill>
          <a:blip r:embed="rId21" cstate="print">
            <a:extLst/>
          </a:blip>
          <a:srcRect/>
          <a:stretch>
            <a:fillRect/>
          </a:stretch>
        </p:blipFill>
        <p:spPr>
          <a:xfrm>
            <a:off x="2417337" y="1523107"/>
            <a:ext cx="665163" cy="665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63500" cap="rnd">
            <a:solidFill>
              <a:srgbClr val="333333"/>
            </a:solidFill>
          </a:ln>
          <a:effectLst>
            <a:outerShdw blurRad="381000" dist="292100" dir="5400000" rotWithShape="0">
              <a:srgbClr val="000000">
                <a:alpha val="22000"/>
              </a:srgbClr>
            </a:outerShdw>
          </a:effectLst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572" y="3425031"/>
            <a:ext cx="661956" cy="661956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793" y="3505590"/>
            <a:ext cx="661956" cy="661956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4049297" y="4017505"/>
            <a:ext cx="15105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  <a:latin typeface="Trebuchet MS" charset="0"/>
                <a:ea typeface="Trebuchet MS" charset="0"/>
                <a:cs typeface="Trebuchet MS" charset="0"/>
              </a:rPr>
              <a:t>ENGINEERING</a:t>
            </a:r>
            <a:endParaRPr lang="en-US" b="1" dirty="0">
              <a:solidFill>
                <a:prstClr val="white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826665" y="3325836"/>
            <a:ext cx="15105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  <a:latin typeface="Trebuchet MS" charset="0"/>
                <a:ea typeface="Trebuchet MS" charset="0"/>
                <a:cs typeface="Trebuchet MS" charset="0"/>
              </a:rPr>
              <a:t>AGRI-TECH</a:t>
            </a:r>
            <a:endParaRPr lang="en-US" b="1" dirty="0">
              <a:solidFill>
                <a:prstClr val="white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81" name="image32.png"/>
          <p:cNvPicPr>
            <a:picLocks noChangeAspect="1"/>
          </p:cNvPicPr>
          <p:nvPr/>
        </p:nvPicPr>
        <p:blipFill>
          <a:blip r:embed="rId22" cstate="print">
            <a:extLst/>
          </a:blip>
          <a:stretch>
            <a:fillRect/>
          </a:stretch>
        </p:blipFill>
        <p:spPr>
          <a:xfrm>
            <a:off x="2600810" y="5388133"/>
            <a:ext cx="743041" cy="757899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image32.png"/>
          <p:cNvPicPr>
            <a:picLocks noChangeAspect="1"/>
          </p:cNvPicPr>
          <p:nvPr/>
        </p:nvPicPr>
        <p:blipFill>
          <a:blip r:embed="rId23" cstate="print">
            <a:extLst/>
          </a:blip>
          <a:stretch>
            <a:fillRect/>
          </a:stretch>
        </p:blipFill>
        <p:spPr>
          <a:xfrm>
            <a:off x="3604092" y="2978190"/>
            <a:ext cx="451981" cy="461019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image32.png"/>
          <p:cNvPicPr>
            <a:picLocks noChangeAspect="1"/>
          </p:cNvPicPr>
          <p:nvPr/>
        </p:nvPicPr>
        <p:blipFill>
          <a:blip r:embed="rId23" cstate="print">
            <a:extLst/>
          </a:blip>
          <a:stretch>
            <a:fillRect/>
          </a:stretch>
        </p:blipFill>
        <p:spPr>
          <a:xfrm>
            <a:off x="5107882" y="1222988"/>
            <a:ext cx="451981" cy="461019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image32.png"/>
          <p:cNvPicPr>
            <a:picLocks noChangeAspect="1"/>
          </p:cNvPicPr>
          <p:nvPr/>
        </p:nvPicPr>
        <p:blipFill>
          <a:blip r:embed="rId23" cstate="print">
            <a:extLst/>
          </a:blip>
          <a:stretch>
            <a:fillRect/>
          </a:stretch>
        </p:blipFill>
        <p:spPr>
          <a:xfrm>
            <a:off x="5249693" y="4643038"/>
            <a:ext cx="451981" cy="461019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8600"/>
            <a:ext cx="661956" cy="661956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810000"/>
            <a:ext cx="661956" cy="6619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87767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45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000"/>
                            </p:stCondLst>
                            <p:childTnLst>
                              <p:par>
                                <p:cTn id="53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2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4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6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78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8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2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84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6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8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92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94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96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98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2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4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6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8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12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14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1600"/>
                            </p:stCondLst>
                            <p:childTnLst>
                              <p:par>
                                <p:cTn id="1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21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26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28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3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32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3400"/>
                            </p:stCondLst>
                            <p:childTnLst>
                              <p:par>
                                <p:cTn id="17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4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3600"/>
                            </p:stCondLst>
                            <p:childTnLst>
                              <p:par>
                                <p:cTn id="18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1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3800"/>
                            </p:stCondLst>
                            <p:childTnLst>
                              <p:par>
                                <p:cTn id="18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8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2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4000"/>
                            </p:stCondLst>
                            <p:childTnLst>
                              <p:par>
                                <p:cTn id="19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5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42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44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6" grpId="0"/>
      <p:bldP spid="118" grpId="0"/>
      <p:bldP spid="119" grpId="0"/>
      <p:bldP spid="120" grpId="0"/>
      <p:bldP spid="13" grpId="0" animBg="1" advAuto="0"/>
      <p:bldP spid="77" grpId="0"/>
      <p:bldP spid="80" grpId="0"/>
      <p:bldP spid="81" grpId="0" animBg="1" advAuto="0"/>
      <p:bldP spid="82" grpId="0" animBg="1" advAuto="0"/>
      <p:bldP spid="83" grpId="0" animBg="1" advAuto="0"/>
      <p:bldP spid="84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2"/>
          <p:cNvGrpSpPr/>
          <p:nvPr/>
        </p:nvGrpSpPr>
        <p:grpSpPr>
          <a:xfrm>
            <a:off x="4650375" y="4981781"/>
            <a:ext cx="1254881" cy="869065"/>
            <a:chOff x="0" y="0"/>
            <a:chExt cx="1254879" cy="869064"/>
          </a:xfrm>
        </p:grpSpPr>
        <p:pic>
          <p:nvPicPr>
            <p:cNvPr id="70" name="image10.png"/>
            <p:cNvPicPr>
              <a:picLocks noChangeAspect="1"/>
            </p:cNvPicPr>
            <p:nvPr/>
          </p:nvPicPr>
          <p:blipFill>
            <a:blip r:embed="rId4" cstate="print">
              <a:alphaModFix amt="90000"/>
              <a:extLst/>
            </a:blip>
            <a:stretch>
              <a:fillRect/>
            </a:stretch>
          </p:blipFill>
          <p:spPr>
            <a:xfrm>
              <a:off x="0" y="0"/>
              <a:ext cx="1254880" cy="8690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1" name="image11.png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157353" y="101175"/>
              <a:ext cx="893005" cy="6355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5" name="Group 75"/>
          <p:cNvGrpSpPr/>
          <p:nvPr/>
        </p:nvGrpSpPr>
        <p:grpSpPr>
          <a:xfrm>
            <a:off x="4735202" y="3129161"/>
            <a:ext cx="1790585" cy="811037"/>
            <a:chOff x="0" y="0"/>
            <a:chExt cx="1790583" cy="811036"/>
          </a:xfrm>
        </p:grpSpPr>
        <p:pic>
          <p:nvPicPr>
            <p:cNvPr id="73" name="image10.png"/>
            <p:cNvPicPr>
              <a:picLocks noChangeAspect="1"/>
            </p:cNvPicPr>
            <p:nvPr/>
          </p:nvPicPr>
          <p:blipFill>
            <a:blip r:embed="rId4" cstate="print">
              <a:alphaModFix amt="90000"/>
              <a:extLst/>
            </a:blip>
            <a:stretch>
              <a:fillRect/>
            </a:stretch>
          </p:blipFill>
          <p:spPr>
            <a:xfrm>
              <a:off x="0" y="0"/>
              <a:ext cx="1790584" cy="8110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4" name="image12.png"/>
            <p:cNvPicPr>
              <a:picLocks noChangeAspect="1"/>
            </p:cNvPicPr>
            <p:nvPr/>
          </p:nvPicPr>
          <p:blipFill>
            <a:blip r:embed="rId6" cstate="print">
              <a:extLst/>
            </a:blip>
            <a:stretch>
              <a:fillRect/>
            </a:stretch>
          </p:blipFill>
          <p:spPr>
            <a:xfrm>
              <a:off x="161604" y="191626"/>
              <a:ext cx="1388089" cy="4170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8" name="Group 78"/>
          <p:cNvGrpSpPr/>
          <p:nvPr/>
        </p:nvGrpSpPr>
        <p:grpSpPr>
          <a:xfrm>
            <a:off x="2003720" y="4766919"/>
            <a:ext cx="1970876" cy="874120"/>
            <a:chOff x="0" y="0"/>
            <a:chExt cx="1970875" cy="874119"/>
          </a:xfrm>
        </p:grpSpPr>
        <p:pic>
          <p:nvPicPr>
            <p:cNvPr id="76" name="image10.png"/>
            <p:cNvPicPr>
              <a:picLocks noChangeAspect="1"/>
            </p:cNvPicPr>
            <p:nvPr/>
          </p:nvPicPr>
          <p:blipFill>
            <a:blip r:embed="rId4" cstate="print">
              <a:alphaModFix amt="90000"/>
              <a:extLst/>
            </a:blip>
            <a:stretch>
              <a:fillRect/>
            </a:stretch>
          </p:blipFill>
          <p:spPr>
            <a:xfrm>
              <a:off x="0" y="0"/>
              <a:ext cx="1970876" cy="8741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" name="image13.jpeg"/>
            <p:cNvPicPr>
              <a:picLocks noChangeAspect="1"/>
            </p:cNvPicPr>
            <p:nvPr/>
          </p:nvPicPr>
          <p:blipFill>
            <a:blip r:embed="rId7" cstate="print">
              <a:extLst/>
            </a:blip>
            <a:stretch>
              <a:fillRect/>
            </a:stretch>
          </p:blipFill>
          <p:spPr>
            <a:xfrm>
              <a:off x="213755" y="223427"/>
              <a:ext cx="1589774" cy="488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1" name="Group 81"/>
          <p:cNvGrpSpPr/>
          <p:nvPr/>
        </p:nvGrpSpPr>
        <p:grpSpPr>
          <a:xfrm>
            <a:off x="1158903" y="3371398"/>
            <a:ext cx="2324857" cy="910317"/>
            <a:chOff x="0" y="0"/>
            <a:chExt cx="2324855" cy="910316"/>
          </a:xfrm>
        </p:grpSpPr>
        <p:pic>
          <p:nvPicPr>
            <p:cNvPr id="79" name="image10.png"/>
            <p:cNvPicPr>
              <a:picLocks noChangeAspect="1"/>
            </p:cNvPicPr>
            <p:nvPr/>
          </p:nvPicPr>
          <p:blipFill>
            <a:blip r:embed="rId4" cstate="print">
              <a:alphaModFix amt="90000"/>
              <a:extLst/>
            </a:blip>
            <a:stretch>
              <a:fillRect/>
            </a:stretch>
          </p:blipFill>
          <p:spPr>
            <a:xfrm>
              <a:off x="0" y="0"/>
              <a:ext cx="2324856" cy="9103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" name="image14.png"/>
            <p:cNvPicPr>
              <a:picLocks noChangeAspect="1"/>
            </p:cNvPicPr>
            <p:nvPr/>
          </p:nvPicPr>
          <p:blipFill>
            <a:blip r:embed="rId8" cstate="print">
              <a:extLst/>
            </a:blip>
            <a:stretch>
              <a:fillRect/>
            </a:stretch>
          </p:blipFill>
          <p:spPr>
            <a:xfrm>
              <a:off x="157349" y="107057"/>
              <a:ext cx="1986608" cy="6555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4" name="Group 84"/>
          <p:cNvGrpSpPr/>
          <p:nvPr/>
        </p:nvGrpSpPr>
        <p:grpSpPr>
          <a:xfrm>
            <a:off x="3186095" y="2301127"/>
            <a:ext cx="1827265" cy="812801"/>
            <a:chOff x="0" y="0"/>
            <a:chExt cx="1827264" cy="812800"/>
          </a:xfrm>
        </p:grpSpPr>
        <p:pic>
          <p:nvPicPr>
            <p:cNvPr id="82" name="image10.png"/>
            <p:cNvPicPr>
              <a:picLocks noChangeAspect="1"/>
            </p:cNvPicPr>
            <p:nvPr/>
          </p:nvPicPr>
          <p:blipFill>
            <a:blip r:embed="rId4" cstate="print">
              <a:alphaModFix amt="90000"/>
              <a:extLst/>
            </a:blip>
            <a:stretch>
              <a:fillRect/>
            </a:stretch>
          </p:blipFill>
          <p:spPr>
            <a:xfrm>
              <a:off x="0" y="0"/>
              <a:ext cx="1827265" cy="812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3" name="image15.png"/>
            <p:cNvPicPr>
              <a:picLocks noChangeAspect="1"/>
            </p:cNvPicPr>
            <p:nvPr/>
          </p:nvPicPr>
          <p:blipFill>
            <a:blip r:embed="rId9" cstate="print">
              <a:extLst/>
            </a:blip>
            <a:stretch>
              <a:fillRect/>
            </a:stretch>
          </p:blipFill>
          <p:spPr>
            <a:xfrm>
              <a:off x="282665" y="215605"/>
              <a:ext cx="1291773" cy="3815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7" name="Group 87"/>
          <p:cNvGrpSpPr/>
          <p:nvPr/>
        </p:nvGrpSpPr>
        <p:grpSpPr>
          <a:xfrm>
            <a:off x="2453795" y="5702415"/>
            <a:ext cx="1698129" cy="576335"/>
            <a:chOff x="0" y="0"/>
            <a:chExt cx="1698127" cy="576334"/>
          </a:xfrm>
        </p:grpSpPr>
        <p:pic>
          <p:nvPicPr>
            <p:cNvPr id="85" name="image10.png"/>
            <p:cNvPicPr>
              <a:picLocks noChangeAspect="1"/>
            </p:cNvPicPr>
            <p:nvPr/>
          </p:nvPicPr>
          <p:blipFill>
            <a:blip r:embed="rId4" cstate="print">
              <a:alphaModFix amt="90000"/>
              <a:extLst/>
            </a:blip>
            <a:stretch>
              <a:fillRect/>
            </a:stretch>
          </p:blipFill>
          <p:spPr>
            <a:xfrm>
              <a:off x="0" y="0"/>
              <a:ext cx="1698128" cy="5763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6" name="image16.png"/>
            <p:cNvPicPr>
              <a:picLocks noChangeAspect="1"/>
            </p:cNvPicPr>
            <p:nvPr/>
          </p:nvPicPr>
          <p:blipFill>
            <a:blip r:embed="rId10" cstate="print">
              <a:extLst/>
            </a:blip>
            <a:stretch>
              <a:fillRect/>
            </a:stretch>
          </p:blipFill>
          <p:spPr>
            <a:xfrm>
              <a:off x="179305" y="143968"/>
              <a:ext cx="1312189" cy="3280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90" name="Group 90"/>
          <p:cNvGrpSpPr/>
          <p:nvPr/>
        </p:nvGrpSpPr>
        <p:grpSpPr>
          <a:xfrm>
            <a:off x="3974596" y="895910"/>
            <a:ext cx="2576288" cy="812801"/>
            <a:chOff x="0" y="0"/>
            <a:chExt cx="2576287" cy="812800"/>
          </a:xfrm>
        </p:grpSpPr>
        <p:pic>
          <p:nvPicPr>
            <p:cNvPr id="88" name="image10.png"/>
            <p:cNvPicPr>
              <a:picLocks noChangeAspect="1"/>
            </p:cNvPicPr>
            <p:nvPr/>
          </p:nvPicPr>
          <p:blipFill>
            <a:blip r:embed="rId4" cstate="print">
              <a:alphaModFix amt="89000"/>
              <a:extLst/>
            </a:blip>
            <a:stretch>
              <a:fillRect/>
            </a:stretch>
          </p:blipFill>
          <p:spPr>
            <a:xfrm>
              <a:off x="-1" y="0"/>
              <a:ext cx="2576289" cy="812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" name="image17.png"/>
            <p:cNvPicPr>
              <a:picLocks noChangeAspect="1"/>
            </p:cNvPicPr>
            <p:nvPr/>
          </p:nvPicPr>
          <p:blipFill>
            <a:blip r:embed="rId11" cstate="print">
              <a:extLst/>
            </a:blip>
            <a:stretch>
              <a:fillRect/>
            </a:stretch>
          </p:blipFill>
          <p:spPr>
            <a:xfrm>
              <a:off x="251341" y="201674"/>
              <a:ext cx="2166354" cy="4224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91" name="image18.png"/>
          <p:cNvPicPr>
            <a:picLocks noChangeAspect="1"/>
          </p:cNvPicPr>
          <p:nvPr/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5105648" y="640086"/>
            <a:ext cx="435429" cy="444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image18.png"/>
          <p:cNvPicPr>
            <a:picLocks noChangeAspect="1"/>
          </p:cNvPicPr>
          <p:nvPr/>
        </p:nvPicPr>
        <p:blipFill>
          <a:blip r:embed="rId13" cstate="print">
            <a:extLst/>
          </a:blip>
          <a:stretch>
            <a:fillRect/>
          </a:stretch>
        </p:blipFill>
        <p:spPr>
          <a:xfrm>
            <a:off x="5057032" y="1572881"/>
            <a:ext cx="266332" cy="271658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image18.png"/>
          <p:cNvPicPr>
            <a:picLocks noChangeAspect="1"/>
          </p:cNvPicPr>
          <p:nvPr/>
        </p:nvPicPr>
        <p:blipFill>
          <a:blip r:embed="rId14" cstate="print">
            <a:extLst/>
          </a:blip>
          <a:stretch>
            <a:fillRect/>
          </a:stretch>
        </p:blipFill>
        <p:spPr>
          <a:xfrm>
            <a:off x="5756723" y="760081"/>
            <a:ext cx="289257" cy="295042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image18.png"/>
          <p:cNvPicPr>
            <a:picLocks noChangeAspect="1"/>
          </p:cNvPicPr>
          <p:nvPr/>
        </p:nvPicPr>
        <p:blipFill>
          <a:blip r:embed="rId14" cstate="print">
            <a:extLst/>
          </a:blip>
          <a:stretch>
            <a:fillRect/>
          </a:stretch>
        </p:blipFill>
        <p:spPr>
          <a:xfrm>
            <a:off x="3773482" y="2153606"/>
            <a:ext cx="289257" cy="295042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image18.png"/>
          <p:cNvPicPr>
            <a:picLocks noChangeAspect="1"/>
          </p:cNvPicPr>
          <p:nvPr/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4326830" y="2036165"/>
            <a:ext cx="435429" cy="444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image18.png"/>
          <p:cNvPicPr>
            <a:picLocks noChangeAspect="1"/>
          </p:cNvPicPr>
          <p:nvPr/>
        </p:nvPicPr>
        <p:blipFill>
          <a:blip r:embed="rId15" cstate="print">
            <a:extLst/>
          </a:blip>
          <a:stretch>
            <a:fillRect/>
          </a:stretch>
        </p:blipFill>
        <p:spPr>
          <a:xfrm>
            <a:off x="3830925" y="2944090"/>
            <a:ext cx="509555" cy="519745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image18.png"/>
          <p:cNvPicPr>
            <a:picLocks noChangeAspect="1"/>
          </p:cNvPicPr>
          <p:nvPr/>
        </p:nvPicPr>
        <p:blipFill>
          <a:blip r:embed="rId16" cstate="print">
            <a:extLst/>
          </a:blip>
          <a:stretch>
            <a:fillRect/>
          </a:stretch>
        </p:blipFill>
        <p:spPr>
          <a:xfrm>
            <a:off x="4491461" y="2938877"/>
            <a:ext cx="317827" cy="324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image18.png"/>
          <p:cNvPicPr>
            <a:picLocks noChangeAspect="1"/>
          </p:cNvPicPr>
          <p:nvPr/>
        </p:nvPicPr>
        <p:blipFill>
          <a:blip r:embed="rId17" cstate="print">
            <a:extLst/>
          </a:blip>
          <a:stretch>
            <a:fillRect/>
          </a:stretch>
        </p:blipFill>
        <p:spPr>
          <a:xfrm>
            <a:off x="4872370" y="2575591"/>
            <a:ext cx="247013" cy="251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18.png"/>
          <p:cNvPicPr>
            <a:picLocks noChangeAspect="1"/>
          </p:cNvPicPr>
          <p:nvPr/>
        </p:nvPicPr>
        <p:blipFill>
          <a:blip r:embed="rId18" cstate="print">
            <a:extLst/>
          </a:blip>
          <a:stretch>
            <a:fillRect/>
          </a:stretch>
        </p:blipFill>
        <p:spPr>
          <a:xfrm>
            <a:off x="2415387" y="3249639"/>
            <a:ext cx="403771" cy="4118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age18.png"/>
          <p:cNvPicPr>
            <a:picLocks noChangeAspect="1"/>
          </p:cNvPicPr>
          <p:nvPr/>
        </p:nvPicPr>
        <p:blipFill>
          <a:blip r:embed="rId14" cstate="print">
            <a:extLst/>
          </a:blip>
          <a:stretch>
            <a:fillRect/>
          </a:stretch>
        </p:blipFill>
        <p:spPr>
          <a:xfrm>
            <a:off x="3040845" y="3455561"/>
            <a:ext cx="290498" cy="2963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age18.png"/>
          <p:cNvPicPr>
            <a:picLocks noChangeAspect="1"/>
          </p:cNvPicPr>
          <p:nvPr/>
        </p:nvPicPr>
        <p:blipFill>
          <a:blip r:embed="rId14" cstate="print">
            <a:extLst/>
          </a:blip>
          <a:stretch>
            <a:fillRect/>
          </a:stretch>
        </p:blipFill>
        <p:spPr>
          <a:xfrm>
            <a:off x="3141958" y="4092464"/>
            <a:ext cx="290498" cy="2963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image18.png"/>
          <p:cNvPicPr>
            <a:picLocks noChangeAspect="1"/>
          </p:cNvPicPr>
          <p:nvPr/>
        </p:nvPicPr>
        <p:blipFill>
          <a:blip r:embed="rId19" cstate="print">
            <a:extLst/>
          </a:blip>
          <a:stretch>
            <a:fillRect/>
          </a:stretch>
        </p:blipFill>
        <p:spPr>
          <a:xfrm>
            <a:off x="2508288" y="4174295"/>
            <a:ext cx="243685" cy="248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age18.png"/>
          <p:cNvPicPr>
            <a:picLocks noChangeAspect="1"/>
          </p:cNvPicPr>
          <p:nvPr/>
        </p:nvPicPr>
        <p:blipFill>
          <a:blip r:embed="rId20" cstate="print">
            <a:extLst/>
          </a:blip>
          <a:stretch>
            <a:fillRect/>
          </a:stretch>
        </p:blipFill>
        <p:spPr>
          <a:xfrm>
            <a:off x="1918197" y="3321856"/>
            <a:ext cx="210087" cy="214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image18.png"/>
          <p:cNvPicPr>
            <a:picLocks noChangeAspect="1"/>
          </p:cNvPicPr>
          <p:nvPr/>
        </p:nvPicPr>
        <p:blipFill>
          <a:blip r:embed="rId21" cstate="print">
            <a:extLst/>
          </a:blip>
          <a:stretch>
            <a:fillRect/>
          </a:stretch>
        </p:blipFill>
        <p:spPr>
          <a:xfrm>
            <a:off x="2200896" y="4401999"/>
            <a:ext cx="88963" cy="90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18.png"/>
          <p:cNvPicPr>
            <a:picLocks noChangeAspect="1"/>
          </p:cNvPicPr>
          <p:nvPr/>
        </p:nvPicPr>
        <p:blipFill>
          <a:blip r:embed="rId20" cstate="print">
            <a:extLst/>
          </a:blip>
          <a:stretch>
            <a:fillRect/>
          </a:stretch>
        </p:blipFill>
        <p:spPr>
          <a:xfrm>
            <a:off x="3536067" y="4721152"/>
            <a:ext cx="210087" cy="214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image18.png"/>
          <p:cNvPicPr>
            <a:picLocks noChangeAspect="1"/>
          </p:cNvPicPr>
          <p:nvPr/>
        </p:nvPicPr>
        <p:blipFill>
          <a:blip r:embed="rId22" cstate="print">
            <a:extLst/>
          </a:blip>
          <a:stretch>
            <a:fillRect/>
          </a:stretch>
        </p:blipFill>
        <p:spPr>
          <a:xfrm>
            <a:off x="3805004" y="4655442"/>
            <a:ext cx="521827" cy="532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age18.png"/>
          <p:cNvPicPr>
            <a:picLocks noChangeAspect="1"/>
          </p:cNvPicPr>
          <p:nvPr/>
        </p:nvPicPr>
        <p:blipFill>
          <a:blip r:embed="rId23" cstate="print">
            <a:extLst/>
          </a:blip>
          <a:stretch>
            <a:fillRect/>
          </a:stretch>
        </p:blipFill>
        <p:spPr>
          <a:xfrm>
            <a:off x="2718417" y="4503006"/>
            <a:ext cx="364377" cy="3716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image18.png"/>
          <p:cNvPicPr>
            <a:picLocks noChangeAspect="1"/>
          </p:cNvPicPr>
          <p:nvPr/>
        </p:nvPicPr>
        <p:blipFill>
          <a:blip r:embed="rId24" cstate="print">
            <a:extLst/>
          </a:blip>
          <a:stretch>
            <a:fillRect/>
          </a:stretch>
        </p:blipFill>
        <p:spPr>
          <a:xfrm>
            <a:off x="3141646" y="4729367"/>
            <a:ext cx="198031" cy="201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image18.png"/>
          <p:cNvPicPr>
            <a:picLocks noChangeAspect="1"/>
          </p:cNvPicPr>
          <p:nvPr/>
        </p:nvPicPr>
        <p:blipFill>
          <a:blip r:embed="rId24" cstate="print">
            <a:extLst/>
          </a:blip>
          <a:stretch>
            <a:fillRect/>
          </a:stretch>
        </p:blipFill>
        <p:spPr>
          <a:xfrm>
            <a:off x="3875580" y="5217540"/>
            <a:ext cx="198031" cy="201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age18.png"/>
          <p:cNvPicPr>
            <a:picLocks noChangeAspect="1"/>
          </p:cNvPicPr>
          <p:nvPr/>
        </p:nvPicPr>
        <p:blipFill>
          <a:blip r:embed="rId24" cstate="print">
            <a:extLst/>
          </a:blip>
          <a:stretch>
            <a:fillRect/>
          </a:stretch>
        </p:blipFill>
        <p:spPr>
          <a:xfrm>
            <a:off x="3545942" y="5528423"/>
            <a:ext cx="198031" cy="201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18.png"/>
          <p:cNvPicPr>
            <a:picLocks noChangeAspect="1"/>
          </p:cNvPicPr>
          <p:nvPr/>
        </p:nvPicPr>
        <p:blipFill>
          <a:blip r:embed="rId21" cstate="print">
            <a:extLst/>
          </a:blip>
          <a:stretch>
            <a:fillRect/>
          </a:stretch>
        </p:blipFill>
        <p:spPr>
          <a:xfrm>
            <a:off x="2921648" y="3370105"/>
            <a:ext cx="88963" cy="90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age18.png"/>
          <p:cNvPicPr>
            <a:picLocks noChangeAspect="1"/>
          </p:cNvPicPr>
          <p:nvPr/>
        </p:nvPicPr>
        <p:blipFill>
          <a:blip r:embed="rId21" cstate="print">
            <a:extLst/>
          </a:blip>
          <a:stretch>
            <a:fillRect/>
          </a:stretch>
        </p:blipFill>
        <p:spPr>
          <a:xfrm>
            <a:off x="3391163" y="4694442"/>
            <a:ext cx="88963" cy="90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18.png"/>
          <p:cNvPicPr>
            <a:picLocks noChangeAspect="1"/>
          </p:cNvPicPr>
          <p:nvPr/>
        </p:nvPicPr>
        <p:blipFill>
          <a:blip r:embed="rId21" cstate="print">
            <a:extLst/>
          </a:blip>
          <a:stretch>
            <a:fillRect/>
          </a:stretch>
        </p:blipFill>
        <p:spPr>
          <a:xfrm>
            <a:off x="4174614" y="5234668"/>
            <a:ext cx="88963" cy="90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age18.png"/>
          <p:cNvPicPr>
            <a:picLocks noChangeAspect="1"/>
          </p:cNvPicPr>
          <p:nvPr/>
        </p:nvPicPr>
        <p:blipFill>
          <a:blip r:embed="rId21" cstate="print">
            <a:extLst/>
          </a:blip>
          <a:stretch>
            <a:fillRect/>
          </a:stretch>
        </p:blipFill>
        <p:spPr>
          <a:xfrm>
            <a:off x="4008270" y="5702415"/>
            <a:ext cx="88963" cy="90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image18.png"/>
          <p:cNvPicPr>
            <a:picLocks noChangeAspect="1"/>
          </p:cNvPicPr>
          <p:nvPr/>
        </p:nvPicPr>
        <p:blipFill>
          <a:blip r:embed="rId24" cstate="print">
            <a:extLst/>
          </a:blip>
          <a:stretch>
            <a:fillRect/>
          </a:stretch>
        </p:blipFill>
        <p:spPr>
          <a:xfrm>
            <a:off x="4076758" y="5921692"/>
            <a:ext cx="198031" cy="201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18.png"/>
          <p:cNvPicPr>
            <a:picLocks noChangeAspect="1"/>
          </p:cNvPicPr>
          <p:nvPr/>
        </p:nvPicPr>
        <p:blipFill>
          <a:blip r:embed="rId24" cstate="print">
            <a:extLst/>
          </a:blip>
          <a:stretch>
            <a:fillRect/>
          </a:stretch>
        </p:blipFill>
        <p:spPr>
          <a:xfrm>
            <a:off x="4650375" y="4996026"/>
            <a:ext cx="198031" cy="201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age18.png"/>
          <p:cNvPicPr>
            <a:picLocks noChangeAspect="1"/>
          </p:cNvPicPr>
          <p:nvPr/>
        </p:nvPicPr>
        <p:blipFill>
          <a:blip r:embed="rId24" cstate="print">
            <a:extLst/>
          </a:blip>
          <a:stretch>
            <a:fillRect/>
          </a:stretch>
        </p:blipFill>
        <p:spPr>
          <a:xfrm>
            <a:off x="4491461" y="5313376"/>
            <a:ext cx="198031" cy="201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18.png"/>
          <p:cNvPicPr>
            <a:picLocks noChangeAspect="1"/>
          </p:cNvPicPr>
          <p:nvPr/>
        </p:nvPicPr>
        <p:blipFill>
          <a:blip r:embed="rId20" cstate="print">
            <a:extLst/>
          </a:blip>
          <a:stretch>
            <a:fillRect/>
          </a:stretch>
        </p:blipFill>
        <p:spPr>
          <a:xfrm>
            <a:off x="5534519" y="3833566"/>
            <a:ext cx="210087" cy="214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18.png"/>
          <p:cNvPicPr>
            <a:picLocks noChangeAspect="1"/>
          </p:cNvPicPr>
          <p:nvPr/>
        </p:nvPicPr>
        <p:blipFill>
          <a:blip r:embed="rId25" cstate="print">
            <a:extLst/>
          </a:blip>
          <a:stretch>
            <a:fillRect/>
          </a:stretch>
        </p:blipFill>
        <p:spPr>
          <a:xfrm>
            <a:off x="6089994" y="3796848"/>
            <a:ext cx="366801" cy="374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18.png"/>
          <p:cNvPicPr>
            <a:picLocks noChangeAspect="1"/>
          </p:cNvPicPr>
          <p:nvPr/>
        </p:nvPicPr>
        <p:blipFill>
          <a:blip r:embed="rId20" cstate="print">
            <a:extLst/>
          </a:blip>
          <a:stretch>
            <a:fillRect/>
          </a:stretch>
        </p:blipFill>
        <p:spPr>
          <a:xfrm flipV="1">
            <a:off x="6245697" y="3044539"/>
            <a:ext cx="211098" cy="215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18.png"/>
          <p:cNvPicPr>
            <a:picLocks noChangeAspect="1"/>
          </p:cNvPicPr>
          <p:nvPr/>
        </p:nvPicPr>
        <p:blipFill>
          <a:blip r:embed="rId26" cstate="print">
            <a:extLst/>
          </a:blip>
          <a:stretch>
            <a:fillRect/>
          </a:stretch>
        </p:blipFill>
        <p:spPr>
          <a:xfrm flipV="1">
            <a:off x="5814031" y="4047852"/>
            <a:ext cx="105549" cy="107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18.png"/>
          <p:cNvPicPr>
            <a:picLocks noChangeAspect="1"/>
          </p:cNvPicPr>
          <p:nvPr/>
        </p:nvPicPr>
        <p:blipFill>
          <a:blip r:embed="rId27" cstate="print">
            <a:extLst/>
          </a:blip>
          <a:stretch>
            <a:fillRect/>
          </a:stretch>
        </p:blipFill>
        <p:spPr>
          <a:xfrm>
            <a:off x="6673657" y="3566841"/>
            <a:ext cx="95871" cy="97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F55587E5-5113-9247-878A-C28D32FF5E5B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43" y="355863"/>
            <a:ext cx="3042321" cy="112527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2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4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6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800"/>
                            </p:stCondLst>
                            <p:childTnLst>
                              <p:par>
                                <p:cTn id="6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200"/>
                            </p:stCondLst>
                            <p:childTnLst>
                              <p:par>
                                <p:cTn id="7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400"/>
                            </p:stCondLst>
                            <p:childTnLst>
                              <p:par>
                                <p:cTn id="8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600"/>
                            </p:stCondLst>
                            <p:childTnLst>
                              <p:par>
                                <p:cTn id="8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800"/>
                            </p:stCondLst>
                            <p:childTnLst>
                              <p:par>
                                <p:cTn id="9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200"/>
                            </p:stCondLst>
                            <p:childTnLst>
                              <p:par>
                                <p:cTn id="1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400"/>
                            </p:stCondLst>
                            <p:childTnLst>
                              <p:par>
                                <p:cTn id="1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600"/>
                            </p:stCondLst>
                            <p:childTnLst>
                              <p:par>
                                <p:cTn id="1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800"/>
                            </p:stCondLst>
                            <p:childTnLst>
                              <p:par>
                                <p:cTn id="1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2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2200"/>
                            </p:stCondLst>
                            <p:childTnLst>
                              <p:par>
                                <p:cTn id="14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400"/>
                            </p:stCondLst>
                            <p:childTnLst>
                              <p:par>
                                <p:cTn id="15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3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2600"/>
                            </p:stCondLst>
                            <p:childTnLst>
                              <p:par>
                                <p:cTn id="15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800"/>
                            </p:stCondLst>
                            <p:childTnLst>
                              <p:par>
                                <p:cTn id="16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7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4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3200"/>
                            </p:stCondLst>
                            <p:childTnLst>
                              <p:par>
                                <p:cTn id="18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1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3400"/>
                            </p:stCondLst>
                            <p:childTnLst>
                              <p:par>
                                <p:cTn id="18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8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3600"/>
                            </p:stCondLst>
                            <p:childTnLst>
                              <p:par>
                                <p:cTn id="19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5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3800"/>
                            </p:stCondLst>
                            <p:childTnLst>
                              <p:par>
                                <p:cTn id="20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2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9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4200"/>
                            </p:stCondLst>
                            <p:childTnLst>
                              <p:par>
                                <p:cTn id="2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6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4400"/>
                            </p:stCondLst>
                            <p:childTnLst>
                              <p:par>
                                <p:cTn id="2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3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2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4600"/>
                            </p:stCondLst>
                            <p:childTnLst>
                              <p:par>
                                <p:cTn id="2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4800"/>
                            </p:stCondLst>
                            <p:childTnLst>
                              <p:par>
                                <p:cTn id="2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7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4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4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5200"/>
                            </p:stCondLst>
                            <p:childTnLst>
                              <p:par>
                                <p:cTn id="25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1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 advAuto="0"/>
      <p:bldP spid="75" grpId="0" animBg="1" advAuto="0"/>
      <p:bldP spid="78" grpId="0" animBg="1" advAuto="0"/>
      <p:bldP spid="81" grpId="0" animBg="1" advAuto="0"/>
      <p:bldP spid="84" grpId="0" animBg="1" advAuto="0"/>
      <p:bldP spid="87" grpId="0" animBg="1" advAuto="0"/>
      <p:bldP spid="90" grpId="0" animBg="1" advAuto="0"/>
      <p:bldP spid="91" grpId="0" animBg="1" advAuto="0"/>
      <p:bldP spid="92" grpId="0" animBg="1" advAuto="0"/>
      <p:bldP spid="93" grpId="0" animBg="1" advAuto="0"/>
      <p:bldP spid="94" grpId="0" animBg="1" advAuto="0"/>
      <p:bldP spid="95" grpId="0" animBg="1" advAuto="0"/>
      <p:bldP spid="96" grpId="0" animBg="1" advAuto="0"/>
      <p:bldP spid="97" grpId="0" animBg="1" advAuto="0"/>
      <p:bldP spid="98" grpId="0" animBg="1" advAuto="0"/>
      <p:bldP spid="99" grpId="0" animBg="1" advAuto="0"/>
      <p:bldP spid="100" grpId="0" animBg="1" advAuto="0"/>
      <p:bldP spid="101" grpId="0" animBg="1" advAuto="0"/>
      <p:bldP spid="102" grpId="0" animBg="1" advAuto="0"/>
      <p:bldP spid="103" grpId="0" animBg="1" advAuto="0"/>
      <p:bldP spid="104" grpId="0" animBg="1" advAuto="0"/>
      <p:bldP spid="105" grpId="0" animBg="1" advAuto="0"/>
      <p:bldP spid="106" grpId="0" animBg="1" advAuto="0"/>
      <p:bldP spid="107" grpId="0" animBg="1" advAuto="0"/>
      <p:bldP spid="108" grpId="0" animBg="1" advAuto="0"/>
      <p:bldP spid="109" grpId="0" animBg="1" advAuto="0"/>
      <p:bldP spid="110" grpId="0" animBg="1" advAuto="0"/>
      <p:bldP spid="111" grpId="0" animBg="1" advAuto="0"/>
      <p:bldP spid="112" grpId="0" animBg="1" advAuto="0"/>
      <p:bldP spid="113" grpId="0" animBg="1" advAuto="0"/>
      <p:bldP spid="114" grpId="0" animBg="1" advAuto="0"/>
      <p:bldP spid="115" grpId="0" animBg="1" advAuto="0"/>
      <p:bldP spid="116" grpId="0" animBg="1" advAuto="0"/>
      <p:bldP spid="117" grpId="0" animBg="1" advAuto="0"/>
      <p:bldP spid="118" grpId="0" animBg="1" advAuto="0"/>
      <p:bldP spid="119" grpId="0" animBg="1" advAuto="0"/>
      <p:bldP spid="120" grpId="0" animBg="1" advAuto="0"/>
      <p:bldP spid="121" grpId="0" animBg="1" advAuto="0"/>
      <p:bldP spid="122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177068C8-36E1-4296-BB60-53392EA5F90D-L0-001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1563" y="838012"/>
            <a:ext cx="4949079" cy="5181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45FFAFA0-182B-1148-BE04-17797F1B8F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5677" y="2382693"/>
            <a:ext cx="3455469" cy="307830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05519BB5-60E3-4A22-B845-2CA84BCCDE28-L0-001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470172" y="472336"/>
            <a:ext cx="1474335" cy="1474334"/>
          </a:xfrm>
          <a:prstGeom prst="rect">
            <a:avLst/>
          </a:prstGeom>
          <a:ln w="190500" cap="sq">
            <a:solidFill>
              <a:srgbClr val="FFFFFF"/>
            </a:solidFill>
            <a:miter/>
          </a:ln>
          <a:effectLst>
            <a:outerShdw blurRad="63500" dist="50800" dir="12900000" rotWithShape="0">
              <a:srgbClr val="000000">
                <a:alpha val="30000"/>
              </a:srgbClr>
            </a:outerShdw>
          </a:effectLst>
        </p:spPr>
      </p:pic>
      <p:pic>
        <p:nvPicPr>
          <p:cNvPr id="59" name="774468AC-C832-4B84-84BE-A941F9A513EC-L0-001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 rot="20791534">
            <a:off x="33094" y="263178"/>
            <a:ext cx="3072432" cy="1331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ADB0B190-0556-4A48-A531-056713213DC2-L0-001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592134" y="1453504"/>
            <a:ext cx="2945544" cy="1438408"/>
          </a:xfrm>
          <a:prstGeom prst="rect">
            <a:avLst/>
          </a:prstGeom>
          <a:ln w="190500" cap="sq">
            <a:solidFill>
              <a:srgbClr val="FFFFFF"/>
            </a:solidFill>
            <a:miter/>
          </a:ln>
          <a:effectLst>
            <a:outerShdw blurRad="63500" dist="50800" dir="12900000" rotWithShape="0">
              <a:srgbClr val="000000">
                <a:alpha val="30000"/>
              </a:srgbClr>
            </a:outerShdw>
          </a:effectLst>
        </p:spPr>
      </p:pic>
      <p:pic>
        <p:nvPicPr>
          <p:cNvPr id="61" name="A4142967-DB76-4B42-A31E-E481DC305240-L0-001.jpe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680142" y="2808882"/>
            <a:ext cx="1803384" cy="1013686"/>
          </a:xfrm>
          <a:prstGeom prst="rect">
            <a:avLst/>
          </a:prstGeom>
          <a:ln w="190500" cap="sq">
            <a:solidFill>
              <a:srgbClr val="FFFFFF"/>
            </a:solidFill>
            <a:miter/>
          </a:ln>
          <a:effectLst>
            <a:outerShdw blurRad="63500" dist="50800" dir="12900000" rotWithShape="0">
              <a:srgbClr val="000000">
                <a:alpha val="30000"/>
              </a:srgbClr>
            </a:outerShdw>
          </a:effectLst>
        </p:spPr>
      </p:pic>
      <p:pic>
        <p:nvPicPr>
          <p:cNvPr id="62" name="7B7C8077-B5AA-4042-95BA-6EF62880703C-L0-001.jpeg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341510" y="4050820"/>
            <a:ext cx="2480664" cy="1147308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1030A649-9B48-4CE2-8E3A-B61D44A212A9-L0-001.jpe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 rot="780137">
            <a:off x="3872379" y="2015931"/>
            <a:ext cx="3149190" cy="828122"/>
          </a:xfrm>
          <a:prstGeom prst="rect">
            <a:avLst/>
          </a:prstGeom>
          <a:ln w="190500" cap="sq">
            <a:solidFill>
              <a:srgbClr val="FFFFFF"/>
            </a:solidFill>
            <a:miter/>
          </a:ln>
          <a:effectLst>
            <a:outerShdw blurRad="63500" dist="50800" dir="12900000" rotWithShape="0">
              <a:srgbClr val="000000">
                <a:alpha val="30000"/>
              </a:srgbClr>
            </a:outerShdw>
          </a:effectLst>
        </p:spPr>
      </p:pic>
      <p:pic>
        <p:nvPicPr>
          <p:cNvPr id="64" name="F0DCDE18-15A0-472E-A6F5-4A5521419F45-L0-001.jpeg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2696159" y="2718981"/>
            <a:ext cx="1589823" cy="1193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344BD5A9-D0A2-406C-8A42-3C45878542BB-L0-001.png"/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2876737" y="3573773"/>
            <a:ext cx="2707145" cy="1318930"/>
          </a:xfrm>
          <a:prstGeom prst="rect">
            <a:avLst/>
          </a:prstGeom>
          <a:ln w="190500" cap="sq">
            <a:solidFill>
              <a:srgbClr val="FFFFFF"/>
            </a:solidFill>
            <a:miter/>
          </a:ln>
          <a:effectLst>
            <a:outerShdw blurRad="63500" dist="50800" dir="12900000" rotWithShape="0">
              <a:srgbClr val="000000">
                <a:alpha val="30000"/>
              </a:srgbClr>
            </a:outerShdw>
          </a:effectLst>
        </p:spPr>
      </p:pic>
      <p:pic>
        <p:nvPicPr>
          <p:cNvPr id="66" name="26D5DEFA-647F-4C43-9BAE-A1DAD2689D27-L0-001.png"/>
          <p:cNvPicPr>
            <a:picLocks noChangeAspect="1"/>
          </p:cNvPicPr>
          <p:nvPr/>
        </p:nvPicPr>
        <p:blipFill>
          <a:blip r:embed="rId10" cstate="print">
            <a:extLst/>
          </a:blip>
          <a:stretch>
            <a:fillRect/>
          </a:stretch>
        </p:blipFill>
        <p:spPr>
          <a:xfrm rot="1025889">
            <a:off x="5349972" y="3269563"/>
            <a:ext cx="1532917" cy="1532917"/>
          </a:xfrm>
          <a:prstGeom prst="rect">
            <a:avLst/>
          </a:prstGeom>
          <a:ln w="190500" cap="sq">
            <a:solidFill>
              <a:srgbClr val="FFFFFF"/>
            </a:solidFill>
            <a:miter/>
          </a:ln>
          <a:effectLst>
            <a:outerShdw blurRad="63500" dist="50800" dir="12900000" rotWithShape="0">
              <a:srgbClr val="000000">
                <a:alpha val="30000"/>
              </a:srgbClr>
            </a:outerShdw>
          </a:effectLst>
        </p:spPr>
      </p:pic>
      <p:pic>
        <p:nvPicPr>
          <p:cNvPr id="67" name="F1958613-E4FF-44D4-8A22-C876845FEBFC-L0-001.png"/>
          <p:cNvPicPr>
            <a:picLocks noChangeAspect="1"/>
          </p:cNvPicPr>
          <p:nvPr/>
        </p:nvPicPr>
        <p:blipFill>
          <a:blip r:embed="rId11" cstate="print">
            <a:extLst/>
          </a:blip>
          <a:stretch>
            <a:fillRect/>
          </a:stretch>
        </p:blipFill>
        <p:spPr>
          <a:xfrm rot="20488525">
            <a:off x="3036740" y="5019644"/>
            <a:ext cx="1995165" cy="1496374"/>
          </a:xfrm>
          <a:prstGeom prst="rect">
            <a:avLst/>
          </a:prstGeom>
          <a:ln w="190500" cap="sq">
            <a:solidFill>
              <a:srgbClr val="FFFFFF"/>
            </a:solidFill>
            <a:miter/>
          </a:ln>
          <a:effectLst>
            <a:outerShdw blurRad="63500" dist="50800" dir="12900000" rotWithShape="0">
              <a:srgbClr val="000000">
                <a:alpha val="30000"/>
              </a:srgbClr>
            </a:outerShdw>
          </a:effec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8CD8FFAB-B82A-844E-9BF9-4D57284C4FE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381" y="5721766"/>
            <a:ext cx="3444046" cy="3716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4BA387A-DC9F-8543-84E8-D91B0642EEE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7327" y="321455"/>
            <a:ext cx="1660923" cy="286624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spanish arch galway"/>
          <p:cNvPicPr>
            <a:picLocks noChangeAspect="1" noChangeArrowheads="1"/>
          </p:cNvPicPr>
          <p:nvPr/>
        </p:nvPicPr>
        <p:blipFill>
          <a:blip r:embed="rId2" cstate="print"/>
          <a:srcRect l="10000" r="3333" b="25333"/>
          <a:stretch>
            <a:fillRect/>
          </a:stretch>
        </p:blipFill>
        <p:spPr bwMode="auto">
          <a:xfrm>
            <a:off x="533400" y="381000"/>
            <a:ext cx="7960179" cy="3429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6337" t="14775" r="7467" b="6250"/>
          <a:stretch>
            <a:fillRect/>
          </a:stretch>
        </p:blipFill>
        <p:spPr bwMode="auto">
          <a:xfrm>
            <a:off x="3581400" y="3104920"/>
            <a:ext cx="5562600" cy="3753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30" name="AutoShape 6" descr="Image result for galway capital of cul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032" name="Picture 8" descr="Image result for galway capital of cul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43400"/>
            <a:ext cx="3892378" cy="1800225"/>
          </a:xfrm>
          <a:prstGeom prst="rect">
            <a:avLst/>
          </a:prstGeom>
          <a:noFill/>
        </p:spPr>
      </p:pic>
      <p:sp>
        <p:nvSpPr>
          <p:cNvPr id="1034" name="AutoShape 10" descr="Image result for new york tim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036" name="Picture 12" descr="Image result for new york tim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533400"/>
            <a:ext cx="5182961" cy="9906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1960</TotalTime>
  <Words>77</Words>
  <Application>Microsoft Office PowerPoint</Application>
  <PresentationFormat>On-screen Show (4:3)</PresentationFormat>
  <Paragraphs>32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Minton</dc:creator>
  <cp:lastModifiedBy>dminton</cp:lastModifiedBy>
  <cp:revision>41</cp:revision>
  <dcterms:modified xsi:type="dcterms:W3CDTF">2017-09-19T21:17:44Z</dcterms:modified>
</cp:coreProperties>
</file>