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60" r:id="rId3"/>
    <p:sldId id="257" r:id="rId4"/>
    <p:sldId id="261" r:id="rId5"/>
    <p:sldId id="259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60"/>
            <p14:sldId id="257"/>
            <p14:sldId id="261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90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How To Apply seminar – What to expect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>
                <a:solidFill>
                  <a:srgbClr val="00A6EB"/>
                </a:solidFill>
              </a:rPr>
              <a:t>Christopher Parker, Joint Secretariat </a:t>
            </a:r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en-US" sz="3200" b="1" dirty="0">
                <a:solidFill>
                  <a:srgbClr val="00A6EB"/>
                </a:solidFill>
              </a:rPr>
              <a:t>2</a:t>
            </a:r>
            <a:r>
              <a:rPr lang="en-US" sz="3200" b="1" dirty="0" smtClean="0">
                <a:solidFill>
                  <a:srgbClr val="00A6EB"/>
                </a:solidFill>
              </a:rPr>
              <a:t>0th October 2015 </a:t>
            </a:r>
          </a:p>
          <a:p>
            <a:pPr algn="l"/>
            <a:r>
              <a:rPr lang="en-GB" sz="3200" b="1" dirty="0" smtClean="0">
                <a:solidFill>
                  <a:srgbClr val="00A6EB"/>
                </a:solidFill>
              </a:rPr>
              <a:t>Copenhagen, </a:t>
            </a:r>
            <a:r>
              <a:rPr lang="en-GB" sz="3200" b="1" dirty="0">
                <a:solidFill>
                  <a:srgbClr val="00A6EB"/>
                </a:solidFill>
              </a:rPr>
              <a:t>D</a:t>
            </a:r>
            <a:r>
              <a:rPr lang="en-GB" sz="3200" b="1" dirty="0" smtClean="0">
                <a:solidFill>
                  <a:srgbClr val="00A6EB"/>
                </a:solidFill>
              </a:rPr>
              <a:t>enmark</a:t>
            </a:r>
            <a:endParaRPr lang="da-DK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 overview of NPA Programme 2014 - 2020</a:t>
            </a:r>
          </a:p>
          <a:p>
            <a:r>
              <a:rPr lang="en-US" dirty="0">
                <a:latin typeface="Calibri" panose="020F0502020204030204" pitchFamily="34" charset="0"/>
              </a:rPr>
              <a:t>Introduction to online </a:t>
            </a:r>
            <a:r>
              <a:rPr lang="en-US" dirty="0" err="1">
                <a:latin typeface="Calibri" panose="020F0502020204030204" pitchFamily="34" charset="0"/>
              </a:rPr>
              <a:t>eMS</a:t>
            </a:r>
            <a:r>
              <a:rPr lang="en-US" dirty="0">
                <a:latin typeface="Calibri" panose="020F0502020204030204" pitchFamily="34" charset="0"/>
              </a:rPr>
              <a:t> application </a:t>
            </a:r>
          </a:p>
          <a:p>
            <a:r>
              <a:rPr lang="en-US" dirty="0">
                <a:latin typeface="Calibri" panose="020F0502020204030204" pitchFamily="34" charset="0"/>
              </a:rPr>
              <a:t>Results focus </a:t>
            </a:r>
          </a:p>
          <a:p>
            <a:r>
              <a:rPr lang="en-US" dirty="0">
                <a:latin typeface="Calibri" panose="020F0502020204030204" pitchFamily="34" charset="0"/>
              </a:rPr>
              <a:t>Project partnership</a:t>
            </a:r>
          </a:p>
          <a:p>
            <a:r>
              <a:rPr lang="en-US" dirty="0">
                <a:latin typeface="Calibri" panose="020F0502020204030204" pitchFamily="34" charset="0"/>
              </a:rPr>
              <a:t>NPA  </a:t>
            </a:r>
            <a:r>
              <a:rPr lang="en-US" dirty="0" smtClean="0">
                <a:latin typeface="Calibri" panose="020F0502020204030204" pitchFamily="34" charset="0"/>
              </a:rPr>
              <a:t>2014-2020 </a:t>
            </a:r>
            <a:r>
              <a:rPr lang="en-US" dirty="0">
                <a:latin typeface="Calibri" panose="020F0502020204030204" pitchFamily="34" charset="0"/>
              </a:rPr>
              <a:t>online application </a:t>
            </a:r>
            <a:endParaRPr lang="da-DK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today?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1"/>
            <a:ext cx="6480175" cy="345660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State aid</a:t>
            </a:r>
          </a:p>
          <a:p>
            <a:r>
              <a:rPr lang="en-US" dirty="0">
                <a:latin typeface="Calibri" panose="020F0502020204030204" pitchFamily="34" charset="0"/>
              </a:rPr>
              <a:t>NPA  2014  - 2020 online application, project budget, partner budget breakdown and Eligibility rules and flat rates  </a:t>
            </a:r>
          </a:p>
          <a:p>
            <a:r>
              <a:rPr lang="en-US" dirty="0">
                <a:latin typeface="Calibri" panose="020F0502020204030204" pitchFamily="34" charset="0"/>
              </a:rPr>
              <a:t>3rd  Call information </a:t>
            </a:r>
          </a:p>
          <a:p>
            <a:r>
              <a:rPr lang="en-US" dirty="0">
                <a:latin typeface="Calibri" panose="020F0502020204030204" pitchFamily="34" charset="0"/>
              </a:rPr>
              <a:t>General wrap-up and final questions </a:t>
            </a:r>
          </a:p>
          <a:p>
            <a:r>
              <a:rPr lang="en-US" dirty="0">
                <a:latin typeface="Calibri" panose="020F0502020204030204" pitchFamily="34" charset="0"/>
              </a:rPr>
              <a:t>Project clinic by appointment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5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528119" cy="3097213"/>
          </a:xfrm>
        </p:spPr>
        <p:txBody>
          <a:bodyPr/>
          <a:lstStyle/>
          <a:p>
            <a:r>
              <a:rPr lang="da-DK" dirty="0" smtClean="0"/>
              <a:t>Christopher </a:t>
            </a:r>
            <a:r>
              <a:rPr lang="da-DK" dirty="0" smtClean="0"/>
              <a:t>Parker</a:t>
            </a:r>
            <a:endParaRPr lang="da-DK" dirty="0" smtClean="0"/>
          </a:p>
          <a:p>
            <a:pPr marL="0" lvl="0" indent="0">
              <a:buNone/>
            </a:pPr>
            <a:r>
              <a:rPr lang="en-GB" sz="1800" dirty="0">
                <a:solidFill>
                  <a:srgbClr val="0093D3"/>
                </a:solidFill>
              </a:rPr>
              <a:t>Email:</a:t>
            </a:r>
          </a:p>
          <a:p>
            <a:pPr marL="0" lvl="0" indent="0">
              <a:buNone/>
            </a:pPr>
            <a:r>
              <a:rPr lang="en-GB" sz="1800" dirty="0">
                <a:solidFill>
                  <a:srgbClr val="0093D3"/>
                </a:solidFill>
              </a:rPr>
              <a:t>Christopher.parker@interreg-npa.eu</a:t>
            </a:r>
            <a:endParaRPr lang="en-GB" sz="1800" dirty="0">
              <a:solidFill>
                <a:srgbClr val="0093D3"/>
              </a:solidFill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93D3"/>
                </a:solidFill>
              </a:rPr>
              <a:t>www.interreg-npa.eu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95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NPA PPT template</vt:lpstr>
      <vt:lpstr>1_Office-tema</vt:lpstr>
      <vt:lpstr>PowerPoint Presentation</vt:lpstr>
      <vt:lpstr>What to expect from today?</vt:lpstr>
      <vt:lpstr>What to expect from today?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2015-10-08T10:01:28Z</dcterms:modified>
</cp:coreProperties>
</file>