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sldIdLst>
    <p:sldId id="260" r:id="rId3"/>
    <p:sldId id="257" r:id="rId4"/>
    <p:sldId id="261" r:id="rId5"/>
    <p:sldId id="262" r:id="rId6"/>
    <p:sldId id="259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114A8D-D2E1-4418-A028-65A385298669}">
          <p14:sldIdLst>
            <p14:sldId id="260"/>
            <p14:sldId id="257"/>
            <p14:sldId id="261"/>
            <p14:sldId id="262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What to expect today</a:t>
            </a:r>
            <a:endParaRPr lang="sv-SE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smtClean="0">
                <a:solidFill>
                  <a:srgbClr val="00A6EB"/>
                </a:solidFill>
              </a:rPr>
              <a:t>Ole Damsgaard, Joint </a:t>
            </a:r>
            <a:r>
              <a:rPr lang="da-DK" sz="3200" b="1" dirty="0">
                <a:solidFill>
                  <a:srgbClr val="00A6EB"/>
                </a:solidFill>
              </a:rPr>
              <a:t>Secretariat </a:t>
            </a:r>
            <a:endParaRPr lang="da-DK" sz="3200" b="1" dirty="0" smtClean="0">
              <a:solidFill>
                <a:srgbClr val="00A6EB"/>
              </a:solidFill>
            </a:endParaRPr>
          </a:p>
          <a:p>
            <a:pPr algn="l"/>
            <a:r>
              <a:rPr lang="en-GB" sz="3200" b="1" dirty="0" smtClean="0">
                <a:solidFill>
                  <a:srgbClr val="00A6EB"/>
                </a:solidFill>
              </a:rPr>
              <a:t>September 1</a:t>
            </a:r>
            <a:r>
              <a:rPr lang="en-GB" sz="3200" b="1" baseline="30000" dirty="0" smtClean="0">
                <a:solidFill>
                  <a:srgbClr val="00A6EB"/>
                </a:solidFill>
              </a:rPr>
              <a:t>st</a:t>
            </a:r>
            <a:r>
              <a:rPr lang="en-GB" sz="3200" b="1" dirty="0" smtClean="0">
                <a:solidFill>
                  <a:srgbClr val="00A6EB"/>
                </a:solidFill>
              </a:rPr>
              <a:t>, Copenhagen, Denmark</a:t>
            </a:r>
            <a:endParaRPr lang="da-DK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from today?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564905"/>
            <a:ext cx="6480175" cy="324058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General overview of NPA Programme 2014 </a:t>
            </a:r>
            <a:r>
              <a:rPr lang="en-US" dirty="0" smtClean="0">
                <a:latin typeface="Calibri" panose="020F0502020204030204" pitchFamily="34" charset="0"/>
              </a:rPr>
              <a:t>– 2020</a:t>
            </a:r>
          </a:p>
          <a:p>
            <a:r>
              <a:rPr lang="en-US" dirty="0">
                <a:latin typeface="Calibri" panose="020F0502020204030204" pitchFamily="34" charset="0"/>
              </a:rPr>
              <a:t>4th  Call information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Results </a:t>
            </a:r>
            <a:r>
              <a:rPr lang="en-US" dirty="0">
                <a:latin typeface="Calibri" panose="020F0502020204030204" pitchFamily="34" charset="0"/>
              </a:rPr>
              <a:t>focus </a:t>
            </a:r>
          </a:p>
          <a:p>
            <a:r>
              <a:rPr lang="en-US" dirty="0">
                <a:latin typeface="Calibri" panose="020F0502020204030204" pitchFamily="34" charset="0"/>
              </a:rPr>
              <a:t>Project </a:t>
            </a:r>
            <a:r>
              <a:rPr lang="en-US" dirty="0" smtClean="0">
                <a:latin typeface="Calibri" panose="020F0502020204030204" pitchFamily="34" charset="0"/>
              </a:rPr>
              <a:t>partnership</a:t>
            </a:r>
          </a:p>
          <a:p>
            <a:r>
              <a:rPr lang="en-US" dirty="0">
                <a:latin typeface="Calibri" panose="020F0502020204030204" pitchFamily="34" charset="0"/>
              </a:rPr>
              <a:t>State aid</a:t>
            </a:r>
          </a:p>
          <a:p>
            <a:r>
              <a:rPr lang="en-US" dirty="0">
                <a:latin typeface="Calibri" panose="020F0502020204030204" pitchFamily="34" charset="0"/>
              </a:rPr>
              <a:t>Eligibility rules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85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from today?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348881"/>
            <a:ext cx="6480175" cy="3456608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Introduction </a:t>
            </a:r>
            <a:r>
              <a:rPr lang="en-US" dirty="0">
                <a:latin typeface="Calibri" panose="020F0502020204030204" pitchFamily="34" charset="0"/>
              </a:rPr>
              <a:t>to online eMS application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NPA  </a:t>
            </a:r>
            <a:r>
              <a:rPr lang="en-US" dirty="0">
                <a:latin typeface="Calibri" panose="020F0502020204030204" pitchFamily="34" charset="0"/>
              </a:rPr>
              <a:t>2014  - 2020 online application, project budget, partner budget breakdown and Eligibility rules and flat rates 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General </a:t>
            </a:r>
            <a:r>
              <a:rPr lang="en-US" dirty="0">
                <a:latin typeface="Calibri" panose="020F0502020204030204" pitchFamily="34" charset="0"/>
              </a:rPr>
              <a:t>wrap-up and final questions </a:t>
            </a:r>
          </a:p>
          <a:p>
            <a:r>
              <a:rPr lang="en-US" dirty="0">
                <a:latin typeface="Calibri" panose="020F0502020204030204" pitchFamily="34" charset="0"/>
              </a:rPr>
              <a:t>Project clinic by appointment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95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from today?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348881"/>
            <a:ext cx="6480175" cy="3456608"/>
          </a:xfrm>
        </p:spPr>
        <p:txBody>
          <a:bodyPr/>
          <a:lstStyle/>
          <a:p>
            <a:r>
              <a:rPr lang="en-GB" dirty="0" smtClean="0"/>
              <a:t>House keeping</a:t>
            </a:r>
          </a:p>
          <a:p>
            <a:pPr lvl="1"/>
            <a:r>
              <a:rPr lang="en-GB" dirty="0" smtClean="0"/>
              <a:t>Fire exit and meeting point</a:t>
            </a:r>
          </a:p>
          <a:p>
            <a:pPr lvl="1"/>
            <a:r>
              <a:rPr lang="en-GB" dirty="0" smtClean="0"/>
              <a:t>Toilets</a:t>
            </a:r>
          </a:p>
          <a:p>
            <a:pPr lvl="1"/>
            <a:r>
              <a:rPr lang="en-GB" dirty="0" smtClean="0"/>
              <a:t>Refreshment breaks in adjacent area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15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7"/>
            <a:ext cx="3384103" cy="817521"/>
          </a:xfrm>
        </p:spPr>
        <p:txBody>
          <a:bodyPr/>
          <a:lstStyle/>
          <a:p>
            <a:r>
              <a:rPr lang="da-DK" dirty="0" smtClean="0"/>
              <a:t>Thank you for listening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528119" cy="3097213"/>
          </a:xfrm>
        </p:spPr>
        <p:txBody>
          <a:bodyPr/>
          <a:lstStyle/>
          <a:p>
            <a:r>
              <a:rPr lang="en-GB" dirty="0" smtClean="0"/>
              <a:t>Ole Damsgaard</a:t>
            </a:r>
            <a:endParaRPr lang="da-DK" dirty="0" smtClean="0"/>
          </a:p>
          <a:p>
            <a:pPr marL="0" lvl="0" indent="0">
              <a:buNone/>
            </a:pPr>
            <a:r>
              <a:rPr lang="en-GB" sz="1800" dirty="0">
                <a:solidFill>
                  <a:srgbClr val="0093D3"/>
                </a:solidFill>
              </a:rPr>
              <a:t>Email:</a:t>
            </a:r>
          </a:p>
          <a:p>
            <a:pPr marL="0" lvl="0" indent="0">
              <a:buNone/>
            </a:pPr>
            <a:r>
              <a:rPr lang="en-GB" sz="1800" dirty="0" smtClean="0">
                <a:solidFill>
                  <a:srgbClr val="0093D3"/>
                </a:solidFill>
              </a:rPr>
              <a:t>Ole.damsgaard</a:t>
            </a:r>
            <a:r>
              <a:rPr lang="en-GB" sz="1800" dirty="0" smtClean="0">
                <a:solidFill>
                  <a:srgbClr val="0093D3"/>
                </a:solidFill>
              </a:rPr>
              <a:t>@interreg-npa.eu</a:t>
            </a:r>
            <a:endParaRPr lang="en-GB" sz="1800" dirty="0">
              <a:solidFill>
                <a:srgbClr val="0093D3"/>
              </a:solidFill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93D3"/>
                </a:solidFill>
              </a:rPr>
              <a:t>www.interreg-npa.eu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757359"/>
      </p:ext>
    </p:extLst>
  </p:cSld>
  <p:clrMapOvr>
    <a:masterClrMapping/>
  </p:clrMapOvr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108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NPA PPT template</vt:lpstr>
      <vt:lpstr>1_Office-tema</vt:lpstr>
      <vt:lpstr>PowerPoint Presentation</vt:lpstr>
      <vt:lpstr>What to expect from today?</vt:lpstr>
      <vt:lpstr>What to expect from today?</vt:lpstr>
      <vt:lpstr>What to expect from today?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2015-10-05T11:59:02Z</dcterms:created>
  <dcterms:modified xsi:type="dcterms:W3CDTF">2016-08-30T08:23:20Z</dcterms:modified>
</cp:coreProperties>
</file>