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0" r:id="rId2"/>
  </p:sldMasterIdLst>
  <p:sldIdLst>
    <p:sldId id="256" r:id="rId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3114A8D-D2E1-4418-A028-65A385298669}">
          <p14:sldIdLst>
            <p14:sldId id="25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428" y="-108"/>
      </p:cViewPr>
      <p:guideLst>
        <p:guide orient="horz" pos="1026"/>
        <p:guide orient="horz" pos="3657"/>
        <p:guide orient="horz" pos="1706"/>
        <p:guide orient="horz" pos="754"/>
        <p:guide orient="horz" pos="255"/>
        <p:guide orient="horz" pos="1480"/>
        <p:guide pos="4921"/>
        <p:guide pos="839"/>
        <p:guide pos="340"/>
        <p:guide pos="5420"/>
        <p:guide pos="2154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36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689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5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How To Apply seminar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24742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3200" b="1" dirty="0" smtClean="0">
                <a:solidFill>
                  <a:srgbClr val="00A6EB"/>
                </a:solidFill>
              </a:rPr>
              <a:t>Cork, Ireland </a:t>
            </a:r>
            <a:r>
              <a:rPr lang="da-DK" sz="3200" b="1" dirty="0" smtClean="0">
                <a:solidFill>
                  <a:srgbClr val="00A6EB"/>
                </a:solidFill>
              </a:rPr>
              <a:t>June 1st</a:t>
            </a:r>
            <a:r>
              <a:rPr lang="da-DK" sz="3200" b="1" dirty="0" smtClean="0">
                <a:solidFill>
                  <a:srgbClr val="00A6EB"/>
                </a:solidFill>
              </a:rPr>
              <a:t>, 2016</a:t>
            </a:r>
            <a:endParaRPr lang="en-GB" sz="32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7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NPA PPT template</Template>
  <TotalTime>0</TotalTime>
  <Words>11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NPA PPT template</vt:lpstr>
      <vt:lpstr>1_Office-tema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2015-10-05T11:59:02Z</dcterms:created>
  <dcterms:modified xsi:type="dcterms:W3CDTF">2016-05-22T17:21:20Z</dcterms:modified>
</cp:coreProperties>
</file>