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How To Apply seminar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November 23rd, 2017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en-GB" sz="3200" b="1" dirty="0" smtClean="0">
                <a:solidFill>
                  <a:srgbClr val="00A6EB"/>
                </a:solidFill>
              </a:rPr>
              <a:t>NPA Secretariat, 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14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NPA PPT template</vt:lpstr>
      <vt:lpstr>1_Office-tema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2017-08-24T07:28:05Z</dcterms:modified>
</cp:coreProperties>
</file>