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56" r:id="rId3"/>
    <p:sldId id="260" r:id="rId4"/>
    <p:sldId id="261" r:id="rId5"/>
    <p:sldId id="262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60"/>
            <p14:sldId id="261"/>
            <p14:sldId id="262"/>
            <p14:sldId id="265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2475" y="2743200"/>
            <a:ext cx="7772400" cy="304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638550" y="6496050"/>
            <a:ext cx="1752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1150" y="649605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96150" y="649605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9AD45-B82F-4032-9983-62ABA068D4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51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772400" cy="8382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2475" y="2743200"/>
            <a:ext cx="3810000" cy="304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4875" y="2743200"/>
            <a:ext cx="3810000" cy="304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638550" y="6496050"/>
            <a:ext cx="1752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91150" y="649605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96150" y="649605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4FD5-0C56-4338-A63E-79E8253A6E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9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PROJECT CHANGES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Kirsti Mijnhijmer, Joint Secretariat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1st October 2015 – Kuopio, Finland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</a:t>
            </a:r>
            <a:r>
              <a:rPr lang="en-GB" dirty="0"/>
              <a:t>Principles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416551" cy="3097213"/>
          </a:xfrm>
        </p:spPr>
        <p:txBody>
          <a:bodyPr/>
          <a:lstStyle/>
          <a:p>
            <a:r>
              <a:rPr lang="en-GB" sz="2400" dirty="0"/>
              <a:t>Project managers are expected to manage </a:t>
            </a:r>
            <a:r>
              <a:rPr lang="en-GB" sz="2400" dirty="0"/>
              <a:t>project issues </a:t>
            </a:r>
            <a:r>
              <a:rPr lang="en-GB" sz="2400" dirty="0"/>
              <a:t>within </a:t>
            </a:r>
            <a:r>
              <a:rPr lang="en-GB" sz="2400" dirty="0" smtClean="0"/>
              <a:t>their </a:t>
            </a:r>
            <a:r>
              <a:rPr lang="en-GB" sz="2400" dirty="0"/>
              <a:t>partnership. </a:t>
            </a:r>
            <a:r>
              <a:rPr lang="en-GB" sz="2400" dirty="0" smtClean="0"/>
              <a:t>However</a:t>
            </a:r>
            <a:r>
              <a:rPr lang="en-GB" sz="2400" dirty="0"/>
              <a:t>, </a:t>
            </a:r>
            <a:r>
              <a:rPr lang="en-GB" sz="2400" dirty="0" smtClean="0"/>
              <a:t>the </a:t>
            </a:r>
            <a:r>
              <a:rPr lang="en-GB" sz="2400" dirty="0"/>
              <a:t>implementation plan or </a:t>
            </a:r>
            <a:r>
              <a:rPr lang="en-GB" sz="2400" dirty="0" smtClean="0"/>
              <a:t>budget </a:t>
            </a:r>
            <a:r>
              <a:rPr lang="en-GB" sz="2400" dirty="0" smtClean="0"/>
              <a:t>may </a:t>
            </a:r>
            <a:r>
              <a:rPr lang="en-GB" sz="2400" dirty="0" smtClean="0"/>
              <a:t>need </a:t>
            </a:r>
            <a:r>
              <a:rPr lang="en-GB" sz="2400" dirty="0"/>
              <a:t>to be </a:t>
            </a:r>
            <a:r>
              <a:rPr lang="en-GB" sz="2400" dirty="0" smtClean="0"/>
              <a:t>revised.</a:t>
            </a:r>
            <a:endParaRPr lang="en-GB" sz="2400" dirty="0" smtClean="0"/>
          </a:p>
          <a:p>
            <a:r>
              <a:rPr lang="en-GB" sz="2400" dirty="0"/>
              <a:t>Changes </a:t>
            </a:r>
            <a:r>
              <a:rPr lang="en-GB" sz="2400" dirty="0" smtClean="0"/>
              <a:t>are </a:t>
            </a:r>
            <a:r>
              <a:rPr lang="en-GB" sz="2400" dirty="0"/>
              <a:t>divided into minor and major </a:t>
            </a:r>
            <a:r>
              <a:rPr lang="en-GB" sz="2400" dirty="0" smtClean="0"/>
              <a:t>changes: </a:t>
            </a:r>
          </a:p>
          <a:p>
            <a:pPr lvl="1"/>
            <a:r>
              <a:rPr lang="en-GB" sz="2000" dirty="0" smtClean="0"/>
              <a:t>The </a:t>
            </a:r>
            <a:r>
              <a:rPr lang="en-GB" sz="2000" dirty="0"/>
              <a:t>degree of the change will be determined by </a:t>
            </a:r>
            <a:r>
              <a:rPr lang="en-GB" sz="2000" dirty="0" smtClean="0"/>
              <a:t>the JS</a:t>
            </a:r>
          </a:p>
          <a:p>
            <a:pPr lvl="1"/>
            <a:r>
              <a:rPr lang="en-GB" sz="2000" dirty="0" smtClean="0"/>
              <a:t>Generally</a:t>
            </a:r>
            <a:r>
              <a:rPr lang="en-GB" sz="2000" dirty="0"/>
              <a:t>, projects are expected to have only </a:t>
            </a:r>
            <a:r>
              <a:rPr lang="en-GB" sz="2000" u="sng" dirty="0"/>
              <a:t>one major change</a:t>
            </a:r>
            <a:r>
              <a:rPr lang="en-GB" sz="2000" dirty="0"/>
              <a:t> in their lifetime, and maximum </a:t>
            </a:r>
            <a:r>
              <a:rPr lang="en-GB" sz="2000" u="sng" dirty="0"/>
              <a:t>one minor change request per reporting period</a:t>
            </a:r>
            <a:r>
              <a:rPr lang="en-GB" sz="2000" dirty="0"/>
              <a:t>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46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Minor changes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 smtClean="0"/>
              <a:t>Budget </a:t>
            </a:r>
            <a:r>
              <a:rPr lang="en-GB" sz="1800" dirty="0"/>
              <a:t>changes </a:t>
            </a:r>
            <a:r>
              <a:rPr lang="en-GB" sz="1800" b="1" dirty="0"/>
              <a:t>below</a:t>
            </a:r>
            <a:r>
              <a:rPr lang="en-GB" sz="1800" dirty="0"/>
              <a:t> </a:t>
            </a:r>
            <a:r>
              <a:rPr lang="en-GB" sz="1800" dirty="0" smtClean="0"/>
              <a:t>60 </a:t>
            </a:r>
            <a:r>
              <a:rPr lang="en-GB" sz="1800" dirty="0" smtClean="0"/>
              <a:t>000 </a:t>
            </a:r>
            <a:r>
              <a:rPr lang="en-GB" sz="1800" dirty="0" smtClean="0"/>
              <a:t>EUR </a:t>
            </a:r>
            <a:r>
              <a:rPr lang="en-GB" sz="1800" dirty="0" smtClean="0"/>
              <a:t>per </a:t>
            </a:r>
            <a:r>
              <a:rPr lang="en-GB" sz="1800" dirty="0"/>
              <a:t>project budget line, </a:t>
            </a:r>
            <a:r>
              <a:rPr lang="en-GB" sz="1800" u="sng" dirty="0"/>
              <a:t>accumulated</a:t>
            </a:r>
            <a:r>
              <a:rPr lang="en-GB" sz="1800" dirty="0"/>
              <a:t> since the latest decision. </a:t>
            </a:r>
            <a:endParaRPr lang="en-GB" sz="1800" dirty="0" smtClean="0"/>
          </a:p>
          <a:p>
            <a:r>
              <a:rPr lang="en-GB" sz="1800" dirty="0" smtClean="0"/>
              <a:t>Implementation </a:t>
            </a:r>
            <a:r>
              <a:rPr lang="en-GB" sz="1800" dirty="0"/>
              <a:t>changes with no major impact on </a:t>
            </a:r>
            <a:r>
              <a:rPr lang="en-GB" sz="1800" dirty="0" smtClean="0"/>
              <a:t>work </a:t>
            </a:r>
            <a:r>
              <a:rPr lang="en-GB" sz="1800" dirty="0"/>
              <a:t>plan, the project outputs, or results. </a:t>
            </a:r>
          </a:p>
          <a:p>
            <a:r>
              <a:rPr lang="en-GB" sz="1800" dirty="0" smtClean="0"/>
              <a:t>Travel </a:t>
            </a:r>
            <a:r>
              <a:rPr lang="en-GB" sz="1800" dirty="0"/>
              <a:t>outside the programme area, if not part of the </a:t>
            </a:r>
            <a:r>
              <a:rPr lang="en-GB" sz="1800" dirty="0" smtClean="0"/>
              <a:t>application</a:t>
            </a:r>
            <a:r>
              <a:rPr lang="en-GB" sz="1800" dirty="0"/>
              <a:t>.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Copenhagen = outside the area!</a:t>
            </a:r>
            <a:endParaRPr lang="en-GB" sz="1800" dirty="0"/>
          </a:p>
          <a:p>
            <a:r>
              <a:rPr lang="en-GB" sz="1800" dirty="0" smtClean="0"/>
              <a:t>Minor </a:t>
            </a:r>
            <a:r>
              <a:rPr lang="en-GB" sz="1800" dirty="0"/>
              <a:t>administrative changes. 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noFill/>
          <a:ln w="0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/>
              <a:t>LP </a:t>
            </a:r>
            <a:r>
              <a:rPr lang="en-GB" sz="1800" dirty="0" smtClean="0"/>
              <a:t>e-mails JS </a:t>
            </a:r>
            <a:r>
              <a:rPr lang="en-GB" sz="1800" dirty="0"/>
              <a:t>Desk Officer outlining the </a:t>
            </a:r>
            <a:r>
              <a:rPr lang="en-GB" sz="1800" dirty="0" smtClean="0"/>
              <a:t>change,  </a:t>
            </a:r>
            <a:r>
              <a:rPr lang="en-GB" sz="1800" dirty="0"/>
              <a:t>together with a </a:t>
            </a:r>
            <a:r>
              <a:rPr lang="en-GB" sz="1800" dirty="0" smtClean="0"/>
              <a:t>justification </a:t>
            </a:r>
            <a:r>
              <a:rPr lang="en-GB" sz="1800" dirty="0"/>
              <a:t>and </a:t>
            </a:r>
            <a:r>
              <a:rPr lang="en-GB" sz="1800" dirty="0" smtClean="0"/>
              <a:t>assessment </a:t>
            </a:r>
            <a:r>
              <a:rPr lang="en-GB" sz="1800" dirty="0"/>
              <a:t>of the impact on </a:t>
            </a:r>
            <a:r>
              <a:rPr lang="en-GB" sz="1800" dirty="0" smtClean="0"/>
              <a:t>implementation </a:t>
            </a:r>
            <a:r>
              <a:rPr lang="en-GB" sz="1800" dirty="0"/>
              <a:t>and outputs. </a:t>
            </a:r>
          </a:p>
          <a:p>
            <a:r>
              <a:rPr lang="en-GB" sz="1800" dirty="0" smtClean="0"/>
              <a:t>Once </a:t>
            </a:r>
            <a:r>
              <a:rPr lang="en-GB" sz="1800" dirty="0"/>
              <a:t>pre-approved, the changes should be listed in the </a:t>
            </a:r>
            <a:r>
              <a:rPr lang="en-GB" sz="1800" dirty="0" smtClean="0"/>
              <a:t>Progress Report </a:t>
            </a:r>
            <a:r>
              <a:rPr lang="en-GB" sz="1800" dirty="0" smtClean="0"/>
              <a:t>confirming </a:t>
            </a:r>
            <a:r>
              <a:rPr lang="en-GB" sz="1800" dirty="0"/>
              <a:t>the picture that the changes are </a:t>
            </a:r>
            <a:r>
              <a:rPr lang="en-GB" sz="1800" dirty="0" smtClean="0"/>
              <a:t>minor </a:t>
            </a:r>
            <a:endParaRPr lang="en-GB" sz="1800" dirty="0"/>
          </a:p>
          <a:p>
            <a:r>
              <a:rPr lang="en-GB" sz="1800" dirty="0" smtClean="0"/>
              <a:t>Formal </a:t>
            </a:r>
            <a:r>
              <a:rPr lang="en-GB" sz="1800" dirty="0"/>
              <a:t>approval </a:t>
            </a:r>
            <a:r>
              <a:rPr lang="en-GB" sz="1800" dirty="0" smtClean="0"/>
              <a:t>when </a:t>
            </a:r>
            <a:r>
              <a:rPr lang="en-GB" sz="1800" dirty="0"/>
              <a:t>approving the Activity Report. </a:t>
            </a:r>
            <a:r>
              <a:rPr lang="en-GB" sz="1800" dirty="0" smtClean="0"/>
              <a:t>Latest decision </a:t>
            </a:r>
            <a:r>
              <a:rPr lang="en-GB" sz="1800" dirty="0"/>
              <a:t>remains valid for future reporting.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466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Major changes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 smtClean="0"/>
              <a:t>Budget </a:t>
            </a:r>
            <a:r>
              <a:rPr lang="en-GB" sz="1800" dirty="0"/>
              <a:t>changes </a:t>
            </a:r>
            <a:r>
              <a:rPr lang="en-GB" sz="1800" b="1" dirty="0" smtClean="0"/>
              <a:t>above</a:t>
            </a:r>
            <a:r>
              <a:rPr lang="en-GB" sz="1800" dirty="0" smtClean="0"/>
              <a:t> </a:t>
            </a:r>
            <a:r>
              <a:rPr lang="en-GB" sz="1800" dirty="0" smtClean="0"/>
              <a:t>60 </a:t>
            </a:r>
            <a:r>
              <a:rPr lang="en-GB" sz="1800" dirty="0" smtClean="0"/>
              <a:t>000 </a:t>
            </a:r>
            <a:r>
              <a:rPr lang="en-GB" sz="1800" dirty="0" smtClean="0"/>
              <a:t>EUR</a:t>
            </a:r>
            <a:r>
              <a:rPr lang="en-GB" sz="1800" dirty="0" smtClean="0"/>
              <a:t> </a:t>
            </a:r>
            <a:r>
              <a:rPr lang="en-GB" sz="1800" dirty="0" smtClean="0"/>
              <a:t>per </a:t>
            </a:r>
            <a:r>
              <a:rPr lang="en-GB" sz="1800" dirty="0"/>
              <a:t>project budget line, </a:t>
            </a:r>
            <a:r>
              <a:rPr lang="en-GB" sz="1800" u="sng" dirty="0"/>
              <a:t>accumulated</a:t>
            </a:r>
            <a:r>
              <a:rPr lang="en-GB" sz="1800" dirty="0"/>
              <a:t> since the latest decision. </a:t>
            </a:r>
            <a:endParaRPr lang="en-GB" sz="1800" dirty="0" smtClean="0"/>
          </a:p>
          <a:p>
            <a:r>
              <a:rPr lang="en-GB" sz="1800" dirty="0" smtClean="0"/>
              <a:t>A change/withdrawal </a:t>
            </a:r>
            <a:r>
              <a:rPr lang="en-GB" sz="1800" dirty="0"/>
              <a:t>of </a:t>
            </a:r>
            <a:r>
              <a:rPr lang="en-GB" sz="1800" dirty="0" smtClean="0"/>
              <a:t>partner</a:t>
            </a:r>
            <a:endParaRPr lang="en-GB" sz="1800" dirty="0"/>
          </a:p>
          <a:p>
            <a:r>
              <a:rPr lang="en-GB" sz="1800" dirty="0" smtClean="0"/>
              <a:t>A </a:t>
            </a:r>
            <a:r>
              <a:rPr lang="en-GB" sz="1800" dirty="0"/>
              <a:t>change in the </a:t>
            </a:r>
            <a:r>
              <a:rPr lang="en-GB" sz="1800" dirty="0" smtClean="0"/>
              <a:t>number/ </a:t>
            </a:r>
            <a:r>
              <a:rPr lang="en-GB" sz="1800" dirty="0"/>
              <a:t>character of </a:t>
            </a:r>
            <a:r>
              <a:rPr lang="en-GB" sz="1800" dirty="0" smtClean="0"/>
              <a:t>main </a:t>
            </a:r>
            <a:r>
              <a:rPr lang="en-GB" sz="1800" dirty="0" smtClean="0"/>
              <a:t>outputs or indicators</a:t>
            </a:r>
            <a:endParaRPr lang="en-GB" sz="1800" dirty="0"/>
          </a:p>
          <a:p>
            <a:r>
              <a:rPr lang="en-GB" sz="1800" dirty="0" smtClean="0"/>
              <a:t>Implementation </a:t>
            </a:r>
            <a:r>
              <a:rPr lang="en-GB" sz="1800" dirty="0"/>
              <a:t>changes with a major impact on the work plan, the project outputs, or results. </a:t>
            </a:r>
          </a:p>
          <a:p>
            <a:r>
              <a:rPr lang="en-GB" sz="1800" dirty="0" smtClean="0"/>
              <a:t>An </a:t>
            </a:r>
            <a:r>
              <a:rPr lang="en-GB" sz="1800" dirty="0"/>
              <a:t>extension of eligibility period. 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14874" y="2743200"/>
            <a:ext cx="4105597" cy="3048000"/>
          </a:xfrm>
          <a:noFill/>
          <a:ln w="0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800" dirty="0" smtClean="0"/>
              <a:t>LP informs </a:t>
            </a:r>
            <a:r>
              <a:rPr lang="en-GB" sz="1800" dirty="0" smtClean="0"/>
              <a:t>JS </a:t>
            </a:r>
            <a:r>
              <a:rPr lang="en-GB" sz="1800" dirty="0" smtClean="0"/>
              <a:t>Desk </a:t>
            </a:r>
            <a:r>
              <a:rPr lang="en-GB" sz="1800" dirty="0"/>
              <a:t>Officer </a:t>
            </a:r>
            <a:r>
              <a:rPr lang="en-GB" sz="1800" b="1" dirty="0" smtClean="0"/>
              <a:t>asap </a:t>
            </a:r>
            <a:r>
              <a:rPr lang="en-GB" sz="1800" dirty="0" smtClean="0"/>
              <a:t>abou</a:t>
            </a:r>
            <a:r>
              <a:rPr lang="en-GB" sz="1800" dirty="0" smtClean="0"/>
              <a:t>t</a:t>
            </a:r>
            <a:r>
              <a:rPr lang="en-GB" sz="1800" dirty="0" smtClean="0"/>
              <a:t> </a:t>
            </a:r>
            <a:r>
              <a:rPr lang="en-GB" sz="1800" dirty="0"/>
              <a:t>the </a:t>
            </a:r>
            <a:r>
              <a:rPr lang="en-GB" sz="1800" dirty="0" smtClean="0"/>
              <a:t>change, together with a </a:t>
            </a:r>
            <a:r>
              <a:rPr lang="en-GB" sz="1800" dirty="0"/>
              <a:t>justification and assessment of the impact on implementation and outputs</a:t>
            </a:r>
            <a:r>
              <a:rPr lang="en-GB" sz="1800" dirty="0" smtClean="0"/>
              <a:t> </a:t>
            </a:r>
            <a:endParaRPr lang="en-GB" sz="1800" dirty="0"/>
          </a:p>
          <a:p>
            <a:r>
              <a:rPr lang="en-GB" sz="1800" dirty="0" smtClean="0"/>
              <a:t>The </a:t>
            </a:r>
            <a:r>
              <a:rPr lang="en-GB" sz="1800" dirty="0"/>
              <a:t>Desk Officer may </a:t>
            </a:r>
            <a:r>
              <a:rPr lang="en-GB" sz="1800" dirty="0" smtClean="0"/>
              <a:t>ask the LP to </a:t>
            </a:r>
            <a:r>
              <a:rPr lang="en-GB" sz="1800" dirty="0"/>
              <a:t>submit a revised application </a:t>
            </a:r>
            <a:r>
              <a:rPr lang="en-GB" sz="1800" dirty="0" smtClean="0"/>
              <a:t>+ supporting </a:t>
            </a:r>
            <a:r>
              <a:rPr lang="en-GB" sz="1800" dirty="0" smtClean="0"/>
              <a:t>docs in </a:t>
            </a:r>
            <a:r>
              <a:rPr lang="en-GB" sz="1800" dirty="0" err="1" smtClean="0"/>
              <a:t>eMS</a:t>
            </a:r>
            <a:endParaRPr lang="en-GB" sz="1800" dirty="0"/>
          </a:p>
          <a:p>
            <a:r>
              <a:rPr lang="en-GB" sz="1800" dirty="0" smtClean="0"/>
              <a:t>The Desk </a:t>
            </a:r>
            <a:r>
              <a:rPr lang="en-GB" sz="1800" dirty="0"/>
              <a:t>Officer will </a:t>
            </a:r>
            <a:r>
              <a:rPr lang="en-GB" sz="1800" dirty="0" smtClean="0"/>
              <a:t>make </a:t>
            </a:r>
            <a:r>
              <a:rPr lang="en-GB" sz="1800" dirty="0"/>
              <a:t>a decision proposal for </a:t>
            </a:r>
            <a:r>
              <a:rPr lang="en-GB" sz="1800" dirty="0" smtClean="0"/>
              <a:t>MA </a:t>
            </a:r>
            <a:r>
              <a:rPr lang="en-GB" sz="1800" dirty="0" smtClean="0"/>
              <a:t>or</a:t>
            </a:r>
            <a:r>
              <a:rPr lang="en-GB" sz="1800" dirty="0"/>
              <a:t>, if </a:t>
            </a:r>
            <a:r>
              <a:rPr lang="en-GB" sz="1800" dirty="0" smtClean="0"/>
              <a:t>above 120 000 EUR, </a:t>
            </a:r>
            <a:r>
              <a:rPr lang="en-GB" sz="1800" dirty="0"/>
              <a:t>the Monitoring </a:t>
            </a:r>
            <a:r>
              <a:rPr lang="en-GB" sz="1800" dirty="0" smtClean="0"/>
              <a:t>Committee</a:t>
            </a:r>
            <a:endParaRPr lang="en-GB" sz="1800" dirty="0" smtClean="0"/>
          </a:p>
          <a:p>
            <a:r>
              <a:rPr lang="en-GB" sz="1800" dirty="0" smtClean="0"/>
              <a:t>The MA issues a new decision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90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Changes in eMS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912495" cy="3097213"/>
          </a:xfrm>
        </p:spPr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eMS</a:t>
            </a:r>
            <a:r>
              <a:rPr lang="en-GB" dirty="0"/>
              <a:t>, </a:t>
            </a:r>
            <a:r>
              <a:rPr lang="en-GB" dirty="0" smtClean="0"/>
              <a:t>it is called </a:t>
            </a:r>
            <a:r>
              <a:rPr lang="en-GB" dirty="0"/>
              <a:t>”modification request</a:t>
            </a:r>
            <a:r>
              <a:rPr lang="en-GB" dirty="0" smtClean="0"/>
              <a:t>” </a:t>
            </a:r>
            <a:r>
              <a:rPr lang="en-GB" dirty="0" smtClean="0">
                <a:sym typeface="Wingdings" panose="05000000000000000000" pitchFamily="2" charset="2"/>
              </a:rPr>
              <a:t> o</a:t>
            </a:r>
            <a:r>
              <a:rPr lang="da-DK" dirty="0" smtClean="0"/>
              <a:t>nly for major changes</a:t>
            </a:r>
          </a:p>
          <a:p>
            <a:r>
              <a:rPr lang="da-DK" dirty="0" smtClean="0"/>
              <a:t>If needed, the JS will unlock the application, after which the LP can update it</a:t>
            </a:r>
          </a:p>
          <a:p>
            <a:r>
              <a:rPr lang="da-DK" dirty="0" smtClean="0"/>
              <a:t>The JS will compare both versions, and make a decision proposal. If MA/MC acceptance, the old application is replaced.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62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Further guidance</a:t>
            </a:r>
            <a:r>
              <a:rPr lang="da-DK" dirty="0" smtClean="0">
                <a:solidFill>
                  <a:schemeClr val="tx1"/>
                </a:solidFill>
              </a:rPr>
              <a:t>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400" dirty="0"/>
              <a:t>JS Desk Officer and RCPs</a:t>
            </a:r>
          </a:p>
          <a:p>
            <a:r>
              <a:rPr lang="da-DK" sz="2400" dirty="0" smtClean="0"/>
              <a:t>Programme Manual:</a:t>
            </a:r>
          </a:p>
          <a:p>
            <a:pPr lvl="1"/>
            <a:r>
              <a:rPr lang="da-DK" sz="2000" dirty="0" smtClean="0"/>
              <a:t>3.3.2. Changes in </a:t>
            </a:r>
            <a:r>
              <a:rPr lang="da-DK" sz="2000" smtClean="0"/>
              <a:t>project </a:t>
            </a:r>
            <a:r>
              <a:rPr lang="da-DK" sz="2000" smtClean="0"/>
              <a:t>implementation</a:t>
            </a:r>
            <a:endParaRPr lang="da-DK" sz="2000" dirty="0" smtClean="0"/>
          </a:p>
        </p:txBody>
      </p:sp>
    </p:spTree>
    <p:extLst>
      <p:ext uri="{BB962C8B-B14F-4D97-AF65-F5344CB8AC3E}">
        <p14:creationId xmlns:p14="http://schemas.microsoft.com/office/powerpoint/2010/main" val="6811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Kirsti Mijnhijmer</a:t>
            </a:r>
          </a:p>
          <a:p>
            <a:r>
              <a:rPr lang="da-DK" dirty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kirsti.mijnhijmer@interreg-npa.eu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3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402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NPA PPT template</vt:lpstr>
      <vt:lpstr>1_Office-tema</vt:lpstr>
      <vt:lpstr>PowerPoint Presentation</vt:lpstr>
      <vt:lpstr>General Principles</vt:lpstr>
      <vt:lpstr>Minor changes</vt:lpstr>
      <vt:lpstr>Major changes</vt:lpstr>
      <vt:lpstr>Changes in eMS</vt:lpstr>
      <vt:lpstr>Further guidance 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2015-09-27T17:02:23Z</dcterms:created>
  <dcterms:modified xsi:type="dcterms:W3CDTF">2015-09-27T19:52:45Z</dcterms:modified>
</cp:coreProperties>
</file>