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9" r:id="rId2"/>
    <p:sldId id="301" r:id="rId3"/>
    <p:sldId id="336" r:id="rId4"/>
    <p:sldId id="302" r:id="rId5"/>
    <p:sldId id="325" r:id="rId6"/>
    <p:sldId id="304" r:id="rId7"/>
    <p:sldId id="303" r:id="rId8"/>
    <p:sldId id="306" r:id="rId9"/>
    <p:sldId id="326" r:id="rId10"/>
    <p:sldId id="327" r:id="rId11"/>
    <p:sldId id="328" r:id="rId12"/>
    <p:sldId id="330" r:id="rId13"/>
    <p:sldId id="335" r:id="rId14"/>
    <p:sldId id="329" r:id="rId15"/>
    <p:sldId id="333" r:id="rId16"/>
    <p:sldId id="332" r:id="rId17"/>
    <p:sldId id="334" r:id="rId18"/>
    <p:sldId id="331" r:id="rId19"/>
    <p:sldId id="305" r:id="rId20"/>
    <p:sldId id="32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68699" autoAdjust="0"/>
  </p:normalViewPr>
  <p:slideViewPr>
    <p:cSldViewPr snapToGrid="0">
      <p:cViewPr varScale="1">
        <p:scale>
          <a:sx n="50" d="100"/>
          <a:sy n="50" d="100"/>
        </p:scale>
        <p:origin x="13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269DB-27D2-4096-9976-D63C4C86830E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A5439-2FC9-4D25-9405-766469566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597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5439-2FC9-4D25-9405-766469566E4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834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IE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5439-2FC9-4D25-9405-766469566E4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556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IE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5439-2FC9-4D25-9405-766469566E4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060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IE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5439-2FC9-4D25-9405-766469566E4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270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IE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5439-2FC9-4D25-9405-766469566E4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962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IE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5439-2FC9-4D25-9405-766469566E4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007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IE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5439-2FC9-4D25-9405-766469566E4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675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IE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5439-2FC9-4D25-9405-766469566E4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3418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IE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5439-2FC9-4D25-9405-766469566E4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731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IE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5439-2FC9-4D25-9405-766469566E4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6146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IE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5439-2FC9-4D25-9405-766469566E4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850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IE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5439-2FC9-4D25-9405-766469566E4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2243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IE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5439-2FC9-4D25-9405-766469566E4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955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IE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5439-2FC9-4D25-9405-766469566E4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707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IE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5439-2FC9-4D25-9405-766469566E4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949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IE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5439-2FC9-4D25-9405-766469566E4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438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IE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5439-2FC9-4D25-9405-766469566E4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78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IE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5439-2FC9-4D25-9405-766469566E4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037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IE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5439-2FC9-4D25-9405-766469566E4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356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IE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5439-2FC9-4D25-9405-766469566E4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454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OqxZIA64Kk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17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604680"/>
            <a:ext cx="12095190" cy="2161797"/>
          </a:xfrm>
        </p:spPr>
        <p:txBody>
          <a:bodyPr>
            <a:normAutofit fontScale="90000"/>
          </a:bodyPr>
          <a:lstStyle/>
          <a:p>
            <a:pPr algn="r"/>
            <a:r>
              <a:rPr lang="en-GB" sz="9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Slow </a:t>
            </a:r>
            <a:r>
              <a:rPr lang="en-GB" sz="9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Adventure </a:t>
            </a:r>
            <a:r>
              <a:rPr lang="en-GB" sz="9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Northern </a:t>
            </a:r>
            <a:r>
              <a:rPr lang="en-GB" sz="9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Territories</a:t>
            </a: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85" y="232784"/>
            <a:ext cx="5035459" cy="593317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1471719" y="6151105"/>
            <a:ext cx="10476720" cy="9434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GB" sz="3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Sara Bellshaw, University of the Highlands and Islands</a:t>
            </a: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 smtClean="0"/>
              <a:t/>
            </a:r>
            <a:br>
              <a:rPr lang="en-GB" sz="3200" b="1" dirty="0" smtClean="0"/>
            </a:br>
            <a:endParaRPr lang="en-GB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361" y="0"/>
            <a:ext cx="2880639" cy="18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8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55" y="5456977"/>
            <a:ext cx="2001118" cy="1222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841" y="6086565"/>
            <a:ext cx="5035459" cy="5933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9502"/>
            <a:ext cx="8596668" cy="899105"/>
          </a:xfrm>
        </p:spPr>
        <p:txBody>
          <a:bodyPr/>
          <a:lstStyle/>
          <a:p>
            <a:r>
              <a:rPr lang="en-IE" dirty="0" smtClean="0"/>
              <a:t>SAINT regional case studies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108607"/>
            <a:ext cx="8605338" cy="415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0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55" y="5456977"/>
            <a:ext cx="2001118" cy="1222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841" y="6086565"/>
            <a:ext cx="5035459" cy="5933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9502"/>
            <a:ext cx="8596668" cy="1562148"/>
          </a:xfrm>
        </p:spPr>
        <p:txBody>
          <a:bodyPr>
            <a:normAutofit/>
          </a:bodyPr>
          <a:lstStyle/>
          <a:p>
            <a:r>
              <a:rPr lang="en-IE" dirty="0" smtClean="0"/>
              <a:t>SAINT – developing a transnational consumer-facing marketing campaign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155" y="2248928"/>
            <a:ext cx="8596668" cy="8991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E" sz="8000" dirty="0" smtClean="0"/>
              <a:t>#</a:t>
            </a:r>
            <a:r>
              <a:rPr lang="en-IE" sz="8000" dirty="0" err="1" smtClean="0"/>
              <a:t>slowadventuring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142366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55" y="5456977"/>
            <a:ext cx="2001118" cy="1222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841" y="6086565"/>
            <a:ext cx="5035459" cy="5933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9502"/>
            <a:ext cx="8596668" cy="899105"/>
          </a:xfrm>
        </p:spPr>
        <p:txBody>
          <a:bodyPr/>
          <a:lstStyle/>
          <a:p>
            <a:r>
              <a:rPr lang="en-IE" dirty="0" smtClean="0"/>
              <a:t>SAINT – slow adventuring Facebook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913033"/>
            <a:ext cx="7900986" cy="454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4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55" y="5456977"/>
            <a:ext cx="2001118" cy="1222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841" y="6086565"/>
            <a:ext cx="5035459" cy="5933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9502"/>
            <a:ext cx="8596668" cy="899105"/>
          </a:xfrm>
        </p:spPr>
        <p:txBody>
          <a:bodyPr/>
          <a:lstStyle/>
          <a:p>
            <a:r>
              <a:rPr lang="en-IE" dirty="0" smtClean="0"/>
              <a:t>SAINT – slow adventuring </a:t>
            </a:r>
            <a:r>
              <a:rPr lang="en-IE" dirty="0" err="1" smtClean="0"/>
              <a:t>pinterest</a:t>
            </a:r>
            <a:endParaRPr lang="en-GB" dirty="0"/>
          </a:p>
        </p:txBody>
      </p:sp>
      <p:pic>
        <p:nvPicPr>
          <p:cNvPr id="6" name="Content Placeholder 8"/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55" y="1756261"/>
            <a:ext cx="8596312" cy="242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2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55" y="5456977"/>
            <a:ext cx="2001118" cy="1222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841" y="6086565"/>
            <a:ext cx="5035459" cy="5933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9502"/>
            <a:ext cx="8596668" cy="899105"/>
          </a:xfrm>
        </p:spPr>
        <p:txBody>
          <a:bodyPr/>
          <a:lstStyle/>
          <a:p>
            <a:r>
              <a:rPr lang="en-IE" dirty="0" smtClean="0"/>
              <a:t>SAINT – slow adventuring </a:t>
            </a:r>
            <a:r>
              <a:rPr lang="en-IE" dirty="0" err="1" smtClean="0"/>
              <a:t>instagram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54" y="971550"/>
            <a:ext cx="8479201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9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55" y="5456977"/>
            <a:ext cx="2001118" cy="1222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841" y="6086565"/>
            <a:ext cx="5035459" cy="5933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9502"/>
            <a:ext cx="8596668" cy="899105"/>
          </a:xfrm>
        </p:spPr>
        <p:txBody>
          <a:bodyPr/>
          <a:lstStyle/>
          <a:p>
            <a:r>
              <a:rPr lang="en-IE" dirty="0"/>
              <a:t>SAINT – slow adventuring </a:t>
            </a:r>
            <a:r>
              <a:rPr lang="en-IE" dirty="0" err="1"/>
              <a:t>instagram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918107"/>
            <a:ext cx="8210795" cy="433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1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55" y="5456977"/>
            <a:ext cx="2001118" cy="1222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841" y="6086565"/>
            <a:ext cx="5035459" cy="5933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9502"/>
            <a:ext cx="8596668" cy="899105"/>
          </a:xfrm>
        </p:spPr>
        <p:txBody>
          <a:bodyPr/>
          <a:lstStyle/>
          <a:p>
            <a:r>
              <a:rPr lang="en-IE" dirty="0" smtClean="0"/>
              <a:t>SAINT – slow adventure ambassadors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108607"/>
            <a:ext cx="8534155" cy="425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55" y="5456977"/>
            <a:ext cx="2001118" cy="1222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841" y="6086565"/>
            <a:ext cx="5035459" cy="5933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9502"/>
            <a:ext cx="8596668" cy="899105"/>
          </a:xfrm>
        </p:spPr>
        <p:txBody>
          <a:bodyPr/>
          <a:lstStyle/>
          <a:p>
            <a:r>
              <a:rPr lang="en-IE" dirty="0" smtClean="0"/>
              <a:t>SAINT – slow adventure ambassadors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108607"/>
            <a:ext cx="8600863" cy="416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4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55" y="5456977"/>
            <a:ext cx="2001118" cy="1222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841" y="6086565"/>
            <a:ext cx="5035459" cy="5933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9502"/>
            <a:ext cx="8596668" cy="899105"/>
          </a:xfrm>
        </p:spPr>
        <p:txBody>
          <a:bodyPr/>
          <a:lstStyle/>
          <a:p>
            <a:r>
              <a:rPr lang="en-IE" dirty="0" smtClean="0"/>
              <a:t>SAINT – slow adventure ambassadors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936593"/>
            <a:ext cx="8461548" cy="406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55" y="5456977"/>
            <a:ext cx="2001118" cy="1222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841" y="6086565"/>
            <a:ext cx="5035459" cy="5933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9502"/>
            <a:ext cx="8596668" cy="1320800"/>
          </a:xfrm>
        </p:spPr>
        <p:txBody>
          <a:bodyPr/>
          <a:lstStyle/>
          <a:p>
            <a:r>
              <a:rPr lang="en-IE" dirty="0" smtClean="0"/>
              <a:t>Trademarking Slow Adventure Logo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71" y="1817541"/>
            <a:ext cx="5350794" cy="272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4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55" y="5456977"/>
            <a:ext cx="2001118" cy="1222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841" y="6086565"/>
            <a:ext cx="5035459" cy="593317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754637" y="723140"/>
            <a:ext cx="8923866" cy="4409809"/>
          </a:xfrm>
        </p:spPr>
        <p:txBody>
          <a:bodyPr>
            <a:normAutofit fontScale="92500"/>
          </a:bodyPr>
          <a:lstStyle/>
          <a:p>
            <a:pPr lvl="1"/>
            <a:endParaRPr lang="en-IE" sz="2000" dirty="0" smtClean="0"/>
          </a:p>
          <a:p>
            <a:pPr lvl="1"/>
            <a:r>
              <a:rPr lang="en-IE" sz="2400" dirty="0" smtClean="0"/>
              <a:t>Define slow </a:t>
            </a:r>
            <a:r>
              <a:rPr lang="en-IE" sz="2400" dirty="0"/>
              <a:t>a</a:t>
            </a:r>
            <a:r>
              <a:rPr lang="en-IE" sz="2400" dirty="0" smtClean="0"/>
              <a:t>dventure in a business context</a:t>
            </a:r>
          </a:p>
          <a:p>
            <a:pPr lvl="1"/>
            <a:r>
              <a:rPr lang="en-IE" sz="2400" dirty="0" smtClean="0"/>
              <a:t>Help </a:t>
            </a:r>
            <a:r>
              <a:rPr lang="en-IE" sz="2400" dirty="0"/>
              <a:t>SMEs to extend their marketing reach</a:t>
            </a:r>
          </a:p>
          <a:p>
            <a:pPr lvl="1"/>
            <a:r>
              <a:rPr lang="en-IE" sz="2400" dirty="0"/>
              <a:t>Create new collaborative tourism </a:t>
            </a:r>
            <a:r>
              <a:rPr lang="en-IE" sz="2400" dirty="0" smtClean="0"/>
              <a:t>products through clustering models</a:t>
            </a:r>
            <a:endParaRPr lang="en-IE" sz="2400" dirty="0"/>
          </a:p>
          <a:p>
            <a:pPr lvl="1"/>
            <a:r>
              <a:rPr lang="en-IE" sz="2400" dirty="0"/>
              <a:t>Attract high-value consumers to wild, nature-rich destinations</a:t>
            </a:r>
          </a:p>
          <a:p>
            <a:pPr lvl="1"/>
            <a:r>
              <a:rPr lang="en-IE" sz="2400" dirty="0"/>
              <a:t>Create memorable experiences for the consumer</a:t>
            </a:r>
          </a:p>
          <a:p>
            <a:pPr lvl="1"/>
            <a:r>
              <a:rPr lang="en-IE" sz="2400" dirty="0"/>
              <a:t>Create a transnational cluster of ‘slow adventure’ ambassadors</a:t>
            </a:r>
          </a:p>
          <a:p>
            <a:pPr lvl="1"/>
            <a:r>
              <a:rPr lang="en-IE" sz="2400" dirty="0"/>
              <a:t>Develop an enduring ethos as part of a global movement to slow down journeys, experiences and tourism</a:t>
            </a:r>
          </a:p>
          <a:p>
            <a:endParaRPr lang="en-GB" sz="3600" dirty="0" smtClean="0"/>
          </a:p>
          <a:p>
            <a:endParaRPr lang="en-GB" sz="3600" dirty="0" smtClean="0"/>
          </a:p>
          <a:p>
            <a:endParaRPr lang="en-GB" sz="36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77334" y="209502"/>
            <a:ext cx="8596668" cy="819198"/>
          </a:xfrm>
        </p:spPr>
        <p:txBody>
          <a:bodyPr/>
          <a:lstStyle/>
          <a:p>
            <a:pPr algn="ctr"/>
            <a:r>
              <a:rPr lang="en-IE" dirty="0" smtClean="0"/>
              <a:t>Key Project Objectives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99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55" y="5456977"/>
            <a:ext cx="2001118" cy="1222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841" y="6086565"/>
            <a:ext cx="5035459" cy="5933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9502"/>
            <a:ext cx="8596668" cy="899105"/>
          </a:xfrm>
        </p:spPr>
        <p:txBody>
          <a:bodyPr>
            <a:normAutofit fontScale="90000"/>
          </a:bodyPr>
          <a:lstStyle/>
          <a:p>
            <a:pPr algn="ctr"/>
            <a:r>
              <a:rPr lang="en-IE" dirty="0" smtClean="0"/>
              <a:t>Thank you!</a:t>
            </a:r>
            <a:br>
              <a:rPr lang="en-IE" dirty="0" smtClean="0"/>
            </a:b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8252" y="830556"/>
            <a:ext cx="6414832" cy="4274884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666" y="832025"/>
            <a:ext cx="4402418" cy="25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35654"/>
            <a:ext cx="10706100" cy="2031295"/>
          </a:xfrm>
        </p:spPr>
        <p:txBody>
          <a:bodyPr>
            <a:noAutofit/>
          </a:bodyPr>
          <a:lstStyle/>
          <a:p>
            <a:pPr algn="ctr"/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55" y="5456977"/>
            <a:ext cx="2001118" cy="1222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841" y="6086565"/>
            <a:ext cx="5035459" cy="593317"/>
          </a:xfrm>
          <a:prstGeom prst="rect">
            <a:avLst/>
          </a:prstGeom>
        </p:spPr>
      </p:pic>
      <p:pic>
        <p:nvPicPr>
          <p:cNvPr id="2" name="uOqxZIA64Kk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918236" y="902452"/>
            <a:ext cx="7619026" cy="428570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18236" y="204608"/>
            <a:ext cx="8596668" cy="819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E" dirty="0" smtClean="0"/>
              <a:t>What is Slow Adventure?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51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6775" y="1708053"/>
            <a:ext cx="9315449" cy="3587847"/>
          </a:xfrm>
        </p:spPr>
        <p:txBody>
          <a:bodyPr>
            <a:normAutofit/>
          </a:bodyPr>
          <a:lstStyle/>
          <a:p>
            <a:pPr lvl="1"/>
            <a:endParaRPr lang="en-GB" sz="2000" dirty="0" smtClean="0"/>
          </a:p>
          <a:p>
            <a:pPr marL="457200" lvl="1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55" y="5456977"/>
            <a:ext cx="2001118" cy="1222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841" y="6086565"/>
            <a:ext cx="5035459" cy="59331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4" y="317700"/>
            <a:ext cx="8596668" cy="1320800"/>
          </a:xfrm>
        </p:spPr>
        <p:txBody>
          <a:bodyPr/>
          <a:lstStyle/>
          <a:p>
            <a:r>
              <a:rPr lang="en-IE" dirty="0" smtClean="0"/>
              <a:t>www.saintproject.eu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184481"/>
            <a:ext cx="7939525" cy="38771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9857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6775" y="1708053"/>
            <a:ext cx="9315449" cy="3587847"/>
          </a:xfrm>
        </p:spPr>
        <p:txBody>
          <a:bodyPr>
            <a:normAutofit/>
          </a:bodyPr>
          <a:lstStyle/>
          <a:p>
            <a:pPr lvl="1"/>
            <a:endParaRPr lang="en-GB" sz="2000" dirty="0" smtClean="0"/>
          </a:p>
          <a:p>
            <a:pPr marL="457200" lvl="1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55" y="5456977"/>
            <a:ext cx="2001118" cy="1222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841" y="6086565"/>
            <a:ext cx="5035459" cy="59331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4" y="317700"/>
            <a:ext cx="8596668" cy="1320800"/>
          </a:xfrm>
        </p:spPr>
        <p:txBody>
          <a:bodyPr/>
          <a:lstStyle/>
          <a:p>
            <a:r>
              <a:rPr lang="en-IE" dirty="0"/>
              <a:t>http://saint.interreg-npa.eu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86" y="978100"/>
            <a:ext cx="8581016" cy="41719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2063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55" y="5456977"/>
            <a:ext cx="2001118" cy="1222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841" y="6086565"/>
            <a:ext cx="5035459" cy="5933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9502"/>
            <a:ext cx="8596668" cy="899105"/>
          </a:xfrm>
        </p:spPr>
        <p:txBody>
          <a:bodyPr/>
          <a:lstStyle/>
          <a:p>
            <a:r>
              <a:rPr lang="en-IE" dirty="0" smtClean="0"/>
              <a:t>SAINT Project Facebook &amp; Newsletter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365" y="1108607"/>
            <a:ext cx="3189870" cy="4412777"/>
          </a:xfrm>
          <a:ln>
            <a:solidFill>
              <a:schemeClr val="accent1"/>
            </a:solidFill>
          </a:ln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55" y="1108607"/>
            <a:ext cx="5439402" cy="319595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713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55" y="5456977"/>
            <a:ext cx="2001118" cy="1222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841" y="6086565"/>
            <a:ext cx="5035459" cy="5933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155" y="666702"/>
            <a:ext cx="8596668" cy="4495848"/>
          </a:xfrm>
        </p:spPr>
        <p:txBody>
          <a:bodyPr>
            <a:normAutofit/>
          </a:bodyPr>
          <a:lstStyle/>
          <a:p>
            <a:r>
              <a:rPr lang="en-IE" dirty="0"/>
              <a:t>Who is the end </a:t>
            </a:r>
            <a:r>
              <a:rPr lang="en-IE" dirty="0" smtClean="0"/>
              <a:t>user for this project?</a:t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Who is the slow adventure consumer? </a:t>
            </a:r>
            <a:br>
              <a:rPr lang="en-IE" dirty="0" smtClean="0"/>
            </a:br>
            <a:r>
              <a:rPr lang="en-IE" dirty="0"/>
              <a:t/>
            </a:r>
            <a:br>
              <a:rPr lang="en-IE" dirty="0"/>
            </a:br>
            <a:r>
              <a:rPr lang="en-IE" dirty="0"/>
              <a:t>What is the slow adventure product?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/>
              <a:t/>
            </a:r>
            <a:br>
              <a:rPr lang="en-IE" dirty="0"/>
            </a:br>
            <a:r>
              <a:rPr lang="en-IE" dirty="0" smtClean="0"/>
              <a:t>How do we create a legacy?</a:t>
            </a:r>
            <a:br>
              <a:rPr lang="en-IE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6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55" y="5456977"/>
            <a:ext cx="2001118" cy="1222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841" y="6086565"/>
            <a:ext cx="5035459" cy="5933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9502"/>
            <a:ext cx="8596668" cy="899105"/>
          </a:xfrm>
        </p:spPr>
        <p:txBody>
          <a:bodyPr/>
          <a:lstStyle/>
          <a:p>
            <a:r>
              <a:rPr lang="en-IE" dirty="0" smtClean="0"/>
              <a:t>SAINT regional case studies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89" y="1061086"/>
            <a:ext cx="4068757" cy="444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1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55" y="5456977"/>
            <a:ext cx="2001118" cy="1222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841" y="6086565"/>
            <a:ext cx="5035459" cy="5933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9502"/>
            <a:ext cx="8596668" cy="899105"/>
          </a:xfrm>
        </p:spPr>
        <p:txBody>
          <a:bodyPr/>
          <a:lstStyle/>
          <a:p>
            <a:r>
              <a:rPr lang="en-IE" dirty="0" smtClean="0"/>
              <a:t>SAINT regional case studies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949552"/>
            <a:ext cx="8667750" cy="431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1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3992</TotalTime>
  <Words>188</Words>
  <Application>Microsoft Office PowerPoint</Application>
  <PresentationFormat>Widescreen</PresentationFormat>
  <Paragraphs>74</Paragraphs>
  <Slides>20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Trebuchet MS</vt:lpstr>
      <vt:lpstr>Wingdings 3</vt:lpstr>
      <vt:lpstr>Facet</vt:lpstr>
      <vt:lpstr>Slow Adventure in Northern Territories   </vt:lpstr>
      <vt:lpstr>Key Project Objectives</vt:lpstr>
      <vt:lpstr>  </vt:lpstr>
      <vt:lpstr>www.saintproject.eu</vt:lpstr>
      <vt:lpstr>http://saint.interreg-npa.eu</vt:lpstr>
      <vt:lpstr>SAINT Project Facebook &amp; Newsletter</vt:lpstr>
      <vt:lpstr>Who is the end user for this project?  Who is the slow adventure consumer?   What is the slow adventure product?  How do we create a legacy? </vt:lpstr>
      <vt:lpstr>SAINT regional case studies</vt:lpstr>
      <vt:lpstr>SAINT regional case studies</vt:lpstr>
      <vt:lpstr>SAINT regional case studies</vt:lpstr>
      <vt:lpstr>SAINT – developing a transnational consumer-facing marketing campaign</vt:lpstr>
      <vt:lpstr>SAINT – slow adventuring Facebook</vt:lpstr>
      <vt:lpstr>SAINT – slow adventuring pinterest</vt:lpstr>
      <vt:lpstr>SAINT – slow adventuring instagram</vt:lpstr>
      <vt:lpstr>SAINT – slow adventuring instagram</vt:lpstr>
      <vt:lpstr>SAINT – slow adventure ambassadors</vt:lpstr>
      <vt:lpstr>SAINT – slow adventure ambassadors</vt:lpstr>
      <vt:lpstr>SAINT – slow adventure ambassadors</vt:lpstr>
      <vt:lpstr>Trademarking Slow Adventure Logo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</dc:creator>
  <cp:lastModifiedBy>Sara Bellshaw</cp:lastModifiedBy>
  <cp:revision>183</cp:revision>
  <dcterms:created xsi:type="dcterms:W3CDTF">2015-06-11T15:14:45Z</dcterms:created>
  <dcterms:modified xsi:type="dcterms:W3CDTF">2017-09-20T08:18:57Z</dcterms:modified>
</cp:coreProperties>
</file>