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How To Apply seminar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smtClean="0">
                <a:solidFill>
                  <a:srgbClr val="00A6EB"/>
                </a:solidFill>
              </a:rPr>
              <a:t>January 18th, 2018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en-GB" sz="3200" b="1" dirty="0" smtClean="0">
                <a:solidFill>
                  <a:srgbClr val="00A6EB"/>
                </a:solidFill>
              </a:rPr>
              <a:t>NPA Secretariat, Copenhagen, Denmark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Wifi Connection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4000" dirty="0" smtClean="0"/>
              <a:t>Network: 	</a:t>
            </a:r>
            <a:r>
              <a:rPr lang="da-DK" sz="4000" b="1" dirty="0" smtClean="0"/>
              <a:t>arcticzone</a:t>
            </a:r>
          </a:p>
          <a:p>
            <a:r>
              <a:rPr lang="da-DK" sz="4000" dirty="0" smtClean="0"/>
              <a:t>Password:	</a:t>
            </a:r>
            <a:r>
              <a:rPr lang="da-DK" sz="4000" b="1" dirty="0" smtClean="0"/>
              <a:t>ARCTIC.zone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016152657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18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NPA PPT template</vt:lpstr>
      <vt:lpstr>1_Office-tema</vt:lpstr>
      <vt:lpstr>PowerPoint Presentation</vt:lpstr>
      <vt:lpstr>Wifi Connection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2018-01-15T11:21:33Z</dcterms:modified>
</cp:coreProperties>
</file>