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27"/>
  </p:notesMasterIdLst>
  <p:handoutMasterIdLst>
    <p:handoutMasterId r:id="rId28"/>
  </p:handoutMasterIdLst>
  <p:sldIdLst>
    <p:sldId id="261" r:id="rId3"/>
    <p:sldId id="260" r:id="rId4"/>
    <p:sldId id="288" r:id="rId5"/>
    <p:sldId id="310" r:id="rId6"/>
    <p:sldId id="309" r:id="rId7"/>
    <p:sldId id="298" r:id="rId8"/>
    <p:sldId id="297" r:id="rId9"/>
    <p:sldId id="299" r:id="rId10"/>
    <p:sldId id="300" r:id="rId11"/>
    <p:sldId id="301" r:id="rId12"/>
    <p:sldId id="302" r:id="rId13"/>
    <p:sldId id="303" r:id="rId14"/>
    <p:sldId id="292" r:id="rId15"/>
    <p:sldId id="305" r:id="rId16"/>
    <p:sldId id="312" r:id="rId17"/>
    <p:sldId id="304" r:id="rId18"/>
    <p:sldId id="306" r:id="rId19"/>
    <p:sldId id="313" r:id="rId20"/>
    <p:sldId id="290" r:id="rId21"/>
    <p:sldId id="308" r:id="rId22"/>
    <p:sldId id="307" r:id="rId23"/>
    <p:sldId id="294" r:id="rId24"/>
    <p:sldId id="296" r:id="rId25"/>
    <p:sldId id="293" r:id="rId26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>
        <p:scale>
          <a:sx n="70" d="100"/>
          <a:sy n="70" d="100"/>
        </p:scale>
        <p:origin x="-2820" y="-966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91FC8-D652-41FF-B8CF-1E240EB09486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EBC97A84-EB35-428F-B0AE-08445E963EED}">
      <dgm:prSet phldrT="[Text]"/>
      <dgm:spPr/>
      <dgm:t>
        <a:bodyPr/>
        <a:lstStyle/>
        <a:p>
          <a:r>
            <a:rPr lang="da-DK" dirty="0" smtClean="0"/>
            <a:t>1. Specific Objective</a:t>
          </a:r>
          <a:endParaRPr lang="en-GB" dirty="0"/>
        </a:p>
      </dgm:t>
    </dgm:pt>
    <dgm:pt modelId="{59BA1470-4F59-4912-AD5F-74B726346C1F}" type="parTrans" cxnId="{C7DEE8F1-E8F2-42DE-A99E-6DB5EBFC2BF2}">
      <dgm:prSet/>
      <dgm:spPr/>
      <dgm:t>
        <a:bodyPr/>
        <a:lstStyle/>
        <a:p>
          <a:endParaRPr lang="en-GB"/>
        </a:p>
      </dgm:t>
    </dgm:pt>
    <dgm:pt modelId="{20EBF18B-91C6-4B37-BFEB-E4303FC4292F}" type="sibTrans" cxnId="{C7DEE8F1-E8F2-42DE-A99E-6DB5EBFC2BF2}">
      <dgm:prSet/>
      <dgm:spPr/>
      <dgm:t>
        <a:bodyPr/>
        <a:lstStyle/>
        <a:p>
          <a:endParaRPr lang="en-GB"/>
        </a:p>
      </dgm:t>
    </dgm:pt>
    <dgm:pt modelId="{2DC69E33-75E7-4187-92CE-A09A4329234D}">
      <dgm:prSet phldrT="[Text]"/>
      <dgm:spPr/>
      <dgm:t>
        <a:bodyPr/>
        <a:lstStyle/>
        <a:p>
          <a:r>
            <a:rPr lang="da-DK" dirty="0" smtClean="0"/>
            <a:t>Select relevant specific objective (out of 6 available)</a:t>
          </a:r>
          <a:endParaRPr lang="en-GB" dirty="0"/>
        </a:p>
      </dgm:t>
    </dgm:pt>
    <dgm:pt modelId="{FEBF40DB-2300-464B-A9DA-F44F61AE1FC9}" type="parTrans" cxnId="{50A185B8-7860-4770-90B4-2A6D36D74E19}">
      <dgm:prSet/>
      <dgm:spPr/>
      <dgm:t>
        <a:bodyPr/>
        <a:lstStyle/>
        <a:p>
          <a:endParaRPr lang="en-GB"/>
        </a:p>
      </dgm:t>
    </dgm:pt>
    <dgm:pt modelId="{F80F7076-F808-4812-A62F-921D303B8F9D}" type="sibTrans" cxnId="{50A185B8-7860-4770-90B4-2A6D36D74E19}">
      <dgm:prSet/>
      <dgm:spPr/>
      <dgm:t>
        <a:bodyPr/>
        <a:lstStyle/>
        <a:p>
          <a:endParaRPr lang="en-GB"/>
        </a:p>
      </dgm:t>
    </dgm:pt>
    <dgm:pt modelId="{5ACB4199-4080-4FA1-9999-5859E635E3D5}">
      <dgm:prSet phldrT="[Text]"/>
      <dgm:spPr/>
      <dgm:t>
        <a:bodyPr/>
        <a:lstStyle/>
        <a:p>
          <a:r>
            <a:rPr lang="da-DK" dirty="0" smtClean="0"/>
            <a:t>2. Programme result</a:t>
          </a:r>
          <a:endParaRPr lang="en-GB" dirty="0"/>
        </a:p>
      </dgm:t>
    </dgm:pt>
    <dgm:pt modelId="{1B21A4B9-EC65-48E2-8106-AC183A223E71}" type="parTrans" cxnId="{1C89921E-3561-42F7-BFC2-03B8EE959109}">
      <dgm:prSet/>
      <dgm:spPr/>
      <dgm:t>
        <a:bodyPr/>
        <a:lstStyle/>
        <a:p>
          <a:endParaRPr lang="en-GB"/>
        </a:p>
      </dgm:t>
    </dgm:pt>
    <dgm:pt modelId="{CD11AEB7-7C28-4A36-BEC9-950D51EA941A}" type="sibTrans" cxnId="{1C89921E-3561-42F7-BFC2-03B8EE959109}">
      <dgm:prSet/>
      <dgm:spPr/>
      <dgm:t>
        <a:bodyPr/>
        <a:lstStyle/>
        <a:p>
          <a:endParaRPr lang="en-GB"/>
        </a:p>
      </dgm:t>
    </dgm:pt>
    <dgm:pt modelId="{E55CBE3B-AC3A-4B79-94FC-96C37DBDE608}">
      <dgm:prSet phldrT="[Text]"/>
      <dgm:spPr/>
      <dgm:t>
        <a:bodyPr/>
        <a:lstStyle/>
        <a:p>
          <a:r>
            <a:rPr lang="da-DK" dirty="0" smtClean="0"/>
            <a:t>Relevant programme result indicator is preselected</a:t>
          </a:r>
          <a:endParaRPr lang="en-GB" dirty="0"/>
        </a:p>
      </dgm:t>
    </dgm:pt>
    <dgm:pt modelId="{08EFC598-932C-44F5-8100-55EDDBE24CE0}" type="parTrans" cxnId="{EE55EDE0-930F-4E9B-B186-8550DD67BB76}">
      <dgm:prSet/>
      <dgm:spPr/>
      <dgm:t>
        <a:bodyPr/>
        <a:lstStyle/>
        <a:p>
          <a:endParaRPr lang="en-GB"/>
        </a:p>
      </dgm:t>
    </dgm:pt>
    <dgm:pt modelId="{EB3F6C6F-9F4A-4253-A5DA-B13441D35674}" type="sibTrans" cxnId="{EE55EDE0-930F-4E9B-B186-8550DD67BB76}">
      <dgm:prSet/>
      <dgm:spPr/>
      <dgm:t>
        <a:bodyPr/>
        <a:lstStyle/>
        <a:p>
          <a:endParaRPr lang="en-GB"/>
        </a:p>
      </dgm:t>
    </dgm:pt>
    <dgm:pt modelId="{4A5813A8-D73D-406E-9673-1BE43E451B26}">
      <dgm:prSet phldrT="[Text]"/>
      <dgm:spPr/>
      <dgm:t>
        <a:bodyPr/>
        <a:lstStyle/>
        <a:p>
          <a:r>
            <a:rPr lang="da-DK" dirty="0" smtClean="0"/>
            <a:t>3. Project main result</a:t>
          </a:r>
          <a:endParaRPr lang="en-GB" dirty="0"/>
        </a:p>
      </dgm:t>
    </dgm:pt>
    <dgm:pt modelId="{F1BA4C3A-8F78-4D58-9860-13A139944D47}" type="parTrans" cxnId="{C2601B8D-C934-48ED-ADB3-1EFC267EAA9C}">
      <dgm:prSet/>
      <dgm:spPr/>
      <dgm:t>
        <a:bodyPr/>
        <a:lstStyle/>
        <a:p>
          <a:endParaRPr lang="en-GB"/>
        </a:p>
      </dgm:t>
    </dgm:pt>
    <dgm:pt modelId="{B94D0CB0-2656-4876-86D2-8A4AE104F6D7}" type="sibTrans" cxnId="{C2601B8D-C934-48ED-ADB3-1EFC267EAA9C}">
      <dgm:prSet/>
      <dgm:spPr/>
      <dgm:t>
        <a:bodyPr/>
        <a:lstStyle/>
        <a:p>
          <a:endParaRPr lang="en-GB"/>
        </a:p>
      </dgm:t>
    </dgm:pt>
    <dgm:pt modelId="{2A7EFE82-6183-4328-AD20-99F7F323364E}">
      <dgm:prSet phldrT="[Text]"/>
      <dgm:spPr/>
      <dgm:t>
        <a:bodyPr/>
        <a:lstStyle/>
        <a:p>
          <a:r>
            <a:rPr lang="da-DK" dirty="0" smtClean="0"/>
            <a:t>Describe project main result(s)</a:t>
          </a:r>
          <a:endParaRPr lang="en-GB" dirty="0"/>
        </a:p>
      </dgm:t>
    </dgm:pt>
    <dgm:pt modelId="{ABC446EF-93F8-4A06-A86D-23B3AB372590}" type="parTrans" cxnId="{75BA182B-E334-469F-A95A-C73195CACD76}">
      <dgm:prSet/>
      <dgm:spPr/>
      <dgm:t>
        <a:bodyPr/>
        <a:lstStyle/>
        <a:p>
          <a:endParaRPr lang="en-GB"/>
        </a:p>
      </dgm:t>
    </dgm:pt>
    <dgm:pt modelId="{58FC3C4B-7DC6-42F5-95B1-85A34FA78FAD}" type="sibTrans" cxnId="{75BA182B-E334-469F-A95A-C73195CACD76}">
      <dgm:prSet/>
      <dgm:spPr/>
      <dgm:t>
        <a:bodyPr/>
        <a:lstStyle/>
        <a:p>
          <a:endParaRPr lang="en-GB"/>
        </a:p>
      </dgm:t>
    </dgm:pt>
    <dgm:pt modelId="{974D5DAF-CF1E-4483-9667-1CA76C12A434}">
      <dgm:prSet phldrT="[Text]"/>
      <dgm:spPr/>
      <dgm:t>
        <a:bodyPr/>
        <a:lstStyle/>
        <a:p>
          <a:r>
            <a:rPr lang="da-DK" dirty="0" smtClean="0"/>
            <a:t>Describe how project result(s) contribute neutral/positive to programme result</a:t>
          </a:r>
          <a:endParaRPr lang="en-GB" dirty="0"/>
        </a:p>
      </dgm:t>
    </dgm:pt>
    <dgm:pt modelId="{7ABDB893-529F-4CBD-A971-C472DB488608}" type="parTrans" cxnId="{B14E36BF-69FA-42C6-A27C-1D0A7FD7EB9B}">
      <dgm:prSet/>
      <dgm:spPr/>
      <dgm:t>
        <a:bodyPr/>
        <a:lstStyle/>
        <a:p>
          <a:endParaRPr lang="en-GB"/>
        </a:p>
      </dgm:t>
    </dgm:pt>
    <dgm:pt modelId="{C54CC931-1A04-4A47-B64C-1164FF0802E0}" type="sibTrans" cxnId="{B14E36BF-69FA-42C6-A27C-1D0A7FD7EB9B}">
      <dgm:prSet/>
      <dgm:spPr/>
      <dgm:t>
        <a:bodyPr/>
        <a:lstStyle/>
        <a:p>
          <a:endParaRPr lang="en-GB"/>
        </a:p>
      </dgm:t>
    </dgm:pt>
    <dgm:pt modelId="{CF465D87-9E0B-467C-BDD4-572FE52285FB}">
      <dgm:prSet phldrT="[Text]"/>
      <dgm:spPr/>
      <dgm:t>
        <a:bodyPr/>
        <a:lstStyle/>
        <a:p>
          <a:r>
            <a:rPr lang="da-DK" dirty="0" smtClean="0"/>
            <a:t>4. Project objectives</a:t>
          </a:r>
          <a:endParaRPr lang="en-GB" dirty="0"/>
        </a:p>
      </dgm:t>
    </dgm:pt>
    <dgm:pt modelId="{40B7612A-691F-4E76-AF0B-BD082695579B}" type="parTrans" cxnId="{2E36C7DF-C56E-46BE-A138-072C77022AE0}">
      <dgm:prSet/>
      <dgm:spPr/>
      <dgm:t>
        <a:bodyPr/>
        <a:lstStyle/>
        <a:p>
          <a:endParaRPr lang="en-GB"/>
        </a:p>
      </dgm:t>
    </dgm:pt>
    <dgm:pt modelId="{B10B2ECE-E8FB-402E-BFBC-893CA0BFD7B7}" type="sibTrans" cxnId="{2E36C7DF-C56E-46BE-A138-072C77022AE0}">
      <dgm:prSet/>
      <dgm:spPr/>
      <dgm:t>
        <a:bodyPr/>
        <a:lstStyle/>
        <a:p>
          <a:endParaRPr lang="en-GB"/>
        </a:p>
      </dgm:t>
    </dgm:pt>
    <dgm:pt modelId="{D439754A-E910-4AB4-AC22-B405EB654D88}">
      <dgm:prSet phldrT="[Text]"/>
      <dgm:spPr/>
      <dgm:t>
        <a:bodyPr/>
        <a:lstStyle/>
        <a:p>
          <a:r>
            <a:rPr lang="da-DK" dirty="0" smtClean="0"/>
            <a:t>5. Products &amp; services (outputs)</a:t>
          </a:r>
          <a:endParaRPr lang="en-GB" dirty="0"/>
        </a:p>
      </dgm:t>
    </dgm:pt>
    <dgm:pt modelId="{430CA316-0B52-4773-B449-7FDCF7BB36DC}" type="parTrans" cxnId="{F9AE2C12-44DB-45E1-B755-7BB3BA3AC4E4}">
      <dgm:prSet/>
      <dgm:spPr/>
      <dgm:t>
        <a:bodyPr/>
        <a:lstStyle/>
        <a:p>
          <a:endParaRPr lang="en-GB"/>
        </a:p>
      </dgm:t>
    </dgm:pt>
    <dgm:pt modelId="{585328DD-4263-4FFD-911A-DD27F311CBD6}" type="sibTrans" cxnId="{F9AE2C12-44DB-45E1-B755-7BB3BA3AC4E4}">
      <dgm:prSet/>
      <dgm:spPr/>
      <dgm:t>
        <a:bodyPr/>
        <a:lstStyle/>
        <a:p>
          <a:endParaRPr lang="en-GB"/>
        </a:p>
      </dgm:t>
    </dgm:pt>
    <dgm:pt modelId="{B7C23995-C781-4936-B645-A37AB6E77540}">
      <dgm:prSet phldrT="[Text]"/>
      <dgm:spPr/>
      <dgm:t>
        <a:bodyPr/>
        <a:lstStyle/>
        <a:p>
          <a:r>
            <a:rPr lang="da-DK" dirty="0" smtClean="0"/>
            <a:t>They should be in line with project main result(s) </a:t>
          </a:r>
          <a:endParaRPr lang="en-GB" dirty="0"/>
        </a:p>
      </dgm:t>
    </dgm:pt>
    <dgm:pt modelId="{8A3C9DDA-0757-45DC-97B7-6736298343E9}" type="parTrans" cxnId="{34AA58A0-F678-49AC-8C1C-B4DB7BAD1EE1}">
      <dgm:prSet/>
      <dgm:spPr/>
      <dgm:t>
        <a:bodyPr/>
        <a:lstStyle/>
        <a:p>
          <a:endParaRPr lang="en-GB"/>
        </a:p>
      </dgm:t>
    </dgm:pt>
    <dgm:pt modelId="{641EEC87-75E1-4041-A973-A7E64ADF9EB5}" type="sibTrans" cxnId="{34AA58A0-F678-49AC-8C1C-B4DB7BAD1EE1}">
      <dgm:prSet/>
      <dgm:spPr/>
      <dgm:t>
        <a:bodyPr/>
        <a:lstStyle/>
        <a:p>
          <a:endParaRPr lang="en-GB"/>
        </a:p>
      </dgm:t>
    </dgm:pt>
    <dgm:pt modelId="{6D6E8146-1BE7-4B81-B02A-065E4A49D6BF}">
      <dgm:prSet phldrT="[Text]"/>
      <dgm:spPr/>
      <dgm:t>
        <a:bodyPr/>
        <a:lstStyle/>
        <a:p>
          <a:r>
            <a:rPr lang="da-DK" dirty="0" smtClean="0"/>
            <a:t>Select relevant output indicator and quantify the  project’s contribution</a:t>
          </a:r>
          <a:endParaRPr lang="en-GB" dirty="0"/>
        </a:p>
      </dgm:t>
    </dgm:pt>
    <dgm:pt modelId="{F4D9EAAD-D5F5-48B9-84B9-74334E9DE12D}" type="parTrans" cxnId="{28DBD22D-D43F-4399-8BD8-7897E27405BA}">
      <dgm:prSet/>
      <dgm:spPr/>
      <dgm:t>
        <a:bodyPr/>
        <a:lstStyle/>
        <a:p>
          <a:endParaRPr lang="en-GB"/>
        </a:p>
      </dgm:t>
    </dgm:pt>
    <dgm:pt modelId="{647C0A6D-ACA3-44BA-8E2C-C21EBF301F6E}" type="sibTrans" cxnId="{28DBD22D-D43F-4399-8BD8-7897E27405BA}">
      <dgm:prSet/>
      <dgm:spPr/>
      <dgm:t>
        <a:bodyPr/>
        <a:lstStyle/>
        <a:p>
          <a:endParaRPr lang="en-GB"/>
        </a:p>
      </dgm:t>
    </dgm:pt>
    <dgm:pt modelId="{21A4BFF3-A57C-498F-B380-86B8E4CA6490}">
      <dgm:prSet phldrT="[Text]"/>
      <dgm:spPr/>
      <dgm:t>
        <a:bodyPr/>
        <a:lstStyle/>
        <a:p>
          <a:r>
            <a:rPr lang="da-DK" dirty="0" smtClean="0"/>
            <a:t>Describe products &amp; services and their relevant components (quality objectives)</a:t>
          </a:r>
          <a:endParaRPr lang="en-GB" dirty="0"/>
        </a:p>
      </dgm:t>
    </dgm:pt>
    <dgm:pt modelId="{C4DBF638-0A02-4362-A8B9-6AB448D89E20}" type="parTrans" cxnId="{A4E48E8E-8E28-48F3-943C-8080EA439CEB}">
      <dgm:prSet/>
      <dgm:spPr/>
      <dgm:t>
        <a:bodyPr/>
        <a:lstStyle/>
        <a:p>
          <a:endParaRPr lang="en-GB"/>
        </a:p>
      </dgm:t>
    </dgm:pt>
    <dgm:pt modelId="{F4D75979-9962-42B0-A0A9-4930F6853B4B}" type="sibTrans" cxnId="{A4E48E8E-8E28-48F3-943C-8080EA439CEB}">
      <dgm:prSet/>
      <dgm:spPr/>
      <dgm:t>
        <a:bodyPr/>
        <a:lstStyle/>
        <a:p>
          <a:endParaRPr lang="en-GB"/>
        </a:p>
      </dgm:t>
    </dgm:pt>
    <dgm:pt modelId="{B1278817-DA60-4D83-B732-3C7470DD4A7B}">
      <dgm:prSet phldrT="[Text]"/>
      <dgm:spPr/>
      <dgm:t>
        <a:bodyPr/>
        <a:lstStyle/>
        <a:p>
          <a:r>
            <a:rPr lang="da-DK" dirty="0" smtClean="0"/>
            <a:t>Should correspond with project objectives</a:t>
          </a:r>
          <a:endParaRPr lang="en-GB" dirty="0"/>
        </a:p>
      </dgm:t>
    </dgm:pt>
    <dgm:pt modelId="{76BA0DDA-438D-4C19-B360-D8895183A2E1}" type="parTrans" cxnId="{3AD45BD2-E689-4068-A044-0A6BFFA5DA53}">
      <dgm:prSet/>
      <dgm:spPr/>
      <dgm:t>
        <a:bodyPr/>
        <a:lstStyle/>
        <a:p>
          <a:endParaRPr lang="en-GB"/>
        </a:p>
      </dgm:t>
    </dgm:pt>
    <dgm:pt modelId="{E6E3DF70-C534-491B-8179-E7239BE15ED6}" type="sibTrans" cxnId="{3AD45BD2-E689-4068-A044-0A6BFFA5DA53}">
      <dgm:prSet/>
      <dgm:spPr/>
      <dgm:t>
        <a:bodyPr/>
        <a:lstStyle/>
        <a:p>
          <a:endParaRPr lang="en-GB"/>
        </a:p>
      </dgm:t>
    </dgm:pt>
    <dgm:pt modelId="{AC2E997C-A5F9-477D-8260-29497C635ECC}">
      <dgm:prSet phldrT="[Text]"/>
      <dgm:spPr/>
      <dgm:t>
        <a:bodyPr/>
        <a:lstStyle/>
        <a:p>
          <a:r>
            <a:rPr lang="da-DK" dirty="0" smtClean="0"/>
            <a:t>Describe project objectives</a:t>
          </a:r>
          <a:endParaRPr lang="en-GB" dirty="0"/>
        </a:p>
      </dgm:t>
    </dgm:pt>
    <dgm:pt modelId="{CCEFA0F1-56AA-4726-B27B-9974D012DD50}" type="parTrans" cxnId="{9697B9A0-6339-4E50-AEF2-57CC4214F59A}">
      <dgm:prSet/>
      <dgm:spPr/>
      <dgm:t>
        <a:bodyPr/>
        <a:lstStyle/>
        <a:p>
          <a:endParaRPr lang="en-GB"/>
        </a:p>
      </dgm:t>
    </dgm:pt>
    <dgm:pt modelId="{F47B3B6D-FA07-4A7D-AF86-76CC169EA4E7}" type="sibTrans" cxnId="{9697B9A0-6339-4E50-AEF2-57CC4214F59A}">
      <dgm:prSet/>
      <dgm:spPr/>
      <dgm:t>
        <a:bodyPr/>
        <a:lstStyle/>
        <a:p>
          <a:endParaRPr lang="en-GB"/>
        </a:p>
      </dgm:t>
    </dgm:pt>
    <dgm:pt modelId="{45179823-EF62-437A-AB6F-CD5BBE6E06FB}">
      <dgm:prSet phldrT="[Text]"/>
      <dgm:spPr/>
      <dgm:t>
        <a:bodyPr/>
        <a:lstStyle/>
        <a:p>
          <a:r>
            <a:rPr lang="da-DK" dirty="0" smtClean="0"/>
            <a:t>Choose if project contribution is neutral/positive</a:t>
          </a:r>
          <a:endParaRPr lang="en-GB" dirty="0"/>
        </a:p>
      </dgm:t>
    </dgm:pt>
    <dgm:pt modelId="{2EE9B081-55D4-4A30-986D-BC529D853C13}" type="parTrans" cxnId="{D466BA05-D760-4942-A93C-C7BE920BF19D}">
      <dgm:prSet/>
      <dgm:spPr/>
      <dgm:t>
        <a:bodyPr/>
        <a:lstStyle/>
        <a:p>
          <a:endParaRPr lang="da-DK"/>
        </a:p>
      </dgm:t>
    </dgm:pt>
    <dgm:pt modelId="{50F65023-7F48-4F37-B9DE-CF717718862A}" type="sibTrans" cxnId="{D466BA05-D760-4942-A93C-C7BE920BF19D}">
      <dgm:prSet/>
      <dgm:spPr/>
      <dgm:t>
        <a:bodyPr/>
        <a:lstStyle/>
        <a:p>
          <a:endParaRPr lang="da-DK"/>
        </a:p>
      </dgm:t>
    </dgm:pt>
    <dgm:pt modelId="{F3D307E3-3DD6-4FD6-A834-9597199616A2}" type="pres">
      <dgm:prSet presAssocID="{AE591FC8-D652-41FF-B8CF-1E240EB094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D66B638E-CC72-4C66-8500-2EFB45ED4878}" type="pres">
      <dgm:prSet presAssocID="{EBC97A84-EB35-428F-B0AE-08445E963EED}" presName="composite" presStyleCnt="0"/>
      <dgm:spPr/>
      <dgm:t>
        <a:bodyPr/>
        <a:lstStyle/>
        <a:p>
          <a:endParaRPr lang="da-DK"/>
        </a:p>
      </dgm:t>
    </dgm:pt>
    <dgm:pt modelId="{321ED4DB-3FB0-4C2E-AF3D-35378709701F}" type="pres">
      <dgm:prSet presAssocID="{EBC97A84-EB35-428F-B0AE-08445E963EED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39564C-CE5A-47A2-BB4A-618A0263F303}" type="pres">
      <dgm:prSet presAssocID="{EBC97A84-EB35-428F-B0AE-08445E963EED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4CADDB5-6155-48D4-A6A8-C94373C3787B}" type="pres">
      <dgm:prSet presAssocID="{20EBF18B-91C6-4B37-BFEB-E4303FC4292F}" presName="space" presStyleCnt="0"/>
      <dgm:spPr/>
      <dgm:t>
        <a:bodyPr/>
        <a:lstStyle/>
        <a:p>
          <a:endParaRPr lang="da-DK"/>
        </a:p>
      </dgm:t>
    </dgm:pt>
    <dgm:pt modelId="{AA938C06-48C4-4228-BCC5-999CFEB69548}" type="pres">
      <dgm:prSet presAssocID="{5ACB4199-4080-4FA1-9999-5859E635E3D5}" presName="composite" presStyleCnt="0"/>
      <dgm:spPr/>
      <dgm:t>
        <a:bodyPr/>
        <a:lstStyle/>
        <a:p>
          <a:endParaRPr lang="da-DK"/>
        </a:p>
      </dgm:t>
    </dgm:pt>
    <dgm:pt modelId="{7AD6C668-FE60-401E-84FE-FBEEA66E5DC4}" type="pres">
      <dgm:prSet presAssocID="{5ACB4199-4080-4FA1-9999-5859E635E3D5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292D27-5B3D-4251-BC1A-DF9E03D24544}" type="pres">
      <dgm:prSet presAssocID="{5ACB4199-4080-4FA1-9999-5859E635E3D5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554B73-0C5C-4BB6-B8B9-3EEE47C3DF5F}" type="pres">
      <dgm:prSet presAssocID="{CD11AEB7-7C28-4A36-BEC9-950D51EA941A}" presName="space" presStyleCnt="0"/>
      <dgm:spPr/>
      <dgm:t>
        <a:bodyPr/>
        <a:lstStyle/>
        <a:p>
          <a:endParaRPr lang="da-DK"/>
        </a:p>
      </dgm:t>
    </dgm:pt>
    <dgm:pt modelId="{8DCD8D09-B601-4CB8-89F5-9F3307AEE0BB}" type="pres">
      <dgm:prSet presAssocID="{4A5813A8-D73D-406E-9673-1BE43E451B26}" presName="composite" presStyleCnt="0"/>
      <dgm:spPr/>
      <dgm:t>
        <a:bodyPr/>
        <a:lstStyle/>
        <a:p>
          <a:endParaRPr lang="da-DK"/>
        </a:p>
      </dgm:t>
    </dgm:pt>
    <dgm:pt modelId="{9C949844-6FC6-426C-ABF5-BB7348C9A199}" type="pres">
      <dgm:prSet presAssocID="{4A5813A8-D73D-406E-9673-1BE43E451B26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AFF51E4-B6DA-4E6A-9541-E20E5395691F}" type="pres">
      <dgm:prSet presAssocID="{4A5813A8-D73D-406E-9673-1BE43E451B26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42BEBE-CBC1-4F0B-9EDA-7925CF330F2E}" type="pres">
      <dgm:prSet presAssocID="{B94D0CB0-2656-4876-86D2-8A4AE104F6D7}" presName="space" presStyleCnt="0"/>
      <dgm:spPr/>
      <dgm:t>
        <a:bodyPr/>
        <a:lstStyle/>
        <a:p>
          <a:endParaRPr lang="da-DK"/>
        </a:p>
      </dgm:t>
    </dgm:pt>
    <dgm:pt modelId="{B2F92A38-08A3-4CCF-89A9-BD980A8B345F}" type="pres">
      <dgm:prSet presAssocID="{CF465D87-9E0B-467C-BDD4-572FE52285FB}" presName="composite" presStyleCnt="0"/>
      <dgm:spPr/>
      <dgm:t>
        <a:bodyPr/>
        <a:lstStyle/>
        <a:p>
          <a:endParaRPr lang="da-DK"/>
        </a:p>
      </dgm:t>
    </dgm:pt>
    <dgm:pt modelId="{2D288498-D200-4150-8E53-568BB334BB8E}" type="pres">
      <dgm:prSet presAssocID="{CF465D87-9E0B-467C-BDD4-572FE52285FB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31E1AFD-86FB-4DA1-9551-218692F2958E}" type="pres">
      <dgm:prSet presAssocID="{CF465D87-9E0B-467C-BDD4-572FE52285FB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0F53B0-FDCD-4B6F-BEC4-87124FE65D6E}" type="pres">
      <dgm:prSet presAssocID="{B10B2ECE-E8FB-402E-BFBC-893CA0BFD7B7}" presName="space" presStyleCnt="0"/>
      <dgm:spPr/>
      <dgm:t>
        <a:bodyPr/>
        <a:lstStyle/>
        <a:p>
          <a:endParaRPr lang="da-DK"/>
        </a:p>
      </dgm:t>
    </dgm:pt>
    <dgm:pt modelId="{93D7183E-E856-41D9-A2BA-A533F2FC9F9F}" type="pres">
      <dgm:prSet presAssocID="{D439754A-E910-4AB4-AC22-B405EB654D88}" presName="composite" presStyleCnt="0"/>
      <dgm:spPr/>
      <dgm:t>
        <a:bodyPr/>
        <a:lstStyle/>
        <a:p>
          <a:endParaRPr lang="da-DK"/>
        </a:p>
      </dgm:t>
    </dgm:pt>
    <dgm:pt modelId="{37A7705F-83C9-4E32-8287-595157396DCA}" type="pres">
      <dgm:prSet presAssocID="{D439754A-E910-4AB4-AC22-B405EB654D88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E03D6B-700E-48D2-95BE-B3CC1A463D03}" type="pres">
      <dgm:prSet presAssocID="{D439754A-E910-4AB4-AC22-B405EB654D88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3B97A9-2C46-4C93-B04D-9178DBFD553D}" type="presOf" srcId="{D439754A-E910-4AB4-AC22-B405EB654D88}" destId="{37A7705F-83C9-4E32-8287-595157396DCA}" srcOrd="0" destOrd="0" presId="urn:microsoft.com/office/officeart/2005/8/layout/chevron1"/>
    <dgm:cxn modelId="{F5D8AEF2-2ED6-465C-A362-4377A5357B95}" type="presOf" srcId="{6D6E8146-1BE7-4B81-B02A-065E4A49D6BF}" destId="{56E03D6B-700E-48D2-95BE-B3CC1A463D03}" srcOrd="0" destOrd="1" presId="urn:microsoft.com/office/officeart/2005/8/layout/chevron1"/>
    <dgm:cxn modelId="{F0AF9CA1-36A7-4A72-8EC1-28D7AB00628E}" type="presOf" srcId="{21A4BFF3-A57C-498F-B380-86B8E4CA6490}" destId="{56E03D6B-700E-48D2-95BE-B3CC1A463D03}" srcOrd="0" destOrd="0" presId="urn:microsoft.com/office/officeart/2005/8/layout/chevron1"/>
    <dgm:cxn modelId="{9697B9A0-6339-4E50-AEF2-57CC4214F59A}" srcId="{CF465D87-9E0B-467C-BDD4-572FE52285FB}" destId="{AC2E997C-A5F9-477D-8260-29497C635ECC}" srcOrd="0" destOrd="0" parTransId="{CCEFA0F1-56AA-4726-B27B-9974D012DD50}" sibTransId="{F47B3B6D-FA07-4A7D-AF86-76CC169EA4E7}"/>
    <dgm:cxn modelId="{34AA58A0-F678-49AC-8C1C-B4DB7BAD1EE1}" srcId="{CF465D87-9E0B-467C-BDD4-572FE52285FB}" destId="{B7C23995-C781-4936-B645-A37AB6E77540}" srcOrd="1" destOrd="0" parTransId="{8A3C9DDA-0757-45DC-97B7-6736298343E9}" sibTransId="{641EEC87-75E1-4041-A973-A7E64ADF9EB5}"/>
    <dgm:cxn modelId="{D466BA05-D760-4942-A93C-C7BE920BF19D}" srcId="{5ACB4199-4080-4FA1-9999-5859E635E3D5}" destId="{45179823-EF62-437A-AB6F-CD5BBE6E06FB}" srcOrd="1" destOrd="0" parTransId="{2EE9B081-55D4-4A30-986D-BC529D853C13}" sibTransId="{50F65023-7F48-4F37-B9DE-CF717718862A}"/>
    <dgm:cxn modelId="{51C5A656-EFDD-4ABF-B9C5-CF6D5BBF9C2F}" type="presOf" srcId="{EBC97A84-EB35-428F-B0AE-08445E963EED}" destId="{321ED4DB-3FB0-4C2E-AF3D-35378709701F}" srcOrd="0" destOrd="0" presId="urn:microsoft.com/office/officeart/2005/8/layout/chevron1"/>
    <dgm:cxn modelId="{B14E36BF-69FA-42C6-A27C-1D0A7FD7EB9B}" srcId="{4A5813A8-D73D-406E-9673-1BE43E451B26}" destId="{974D5DAF-CF1E-4483-9667-1CA76C12A434}" srcOrd="1" destOrd="0" parTransId="{7ABDB893-529F-4CBD-A971-C472DB488608}" sibTransId="{C54CC931-1A04-4A47-B64C-1164FF0802E0}"/>
    <dgm:cxn modelId="{50A185B8-7860-4770-90B4-2A6D36D74E19}" srcId="{EBC97A84-EB35-428F-B0AE-08445E963EED}" destId="{2DC69E33-75E7-4187-92CE-A09A4329234D}" srcOrd="0" destOrd="0" parTransId="{FEBF40DB-2300-464B-A9DA-F44F61AE1FC9}" sibTransId="{F80F7076-F808-4812-A62F-921D303B8F9D}"/>
    <dgm:cxn modelId="{E4F04247-724F-4F4D-B45B-265FB28B7470}" type="presOf" srcId="{AE591FC8-D652-41FF-B8CF-1E240EB09486}" destId="{F3D307E3-3DD6-4FD6-A834-9597199616A2}" srcOrd="0" destOrd="0" presId="urn:microsoft.com/office/officeart/2005/8/layout/chevron1"/>
    <dgm:cxn modelId="{3AD45BD2-E689-4068-A044-0A6BFFA5DA53}" srcId="{D439754A-E910-4AB4-AC22-B405EB654D88}" destId="{B1278817-DA60-4D83-B732-3C7470DD4A7B}" srcOrd="2" destOrd="0" parTransId="{76BA0DDA-438D-4C19-B360-D8895183A2E1}" sibTransId="{E6E3DF70-C534-491B-8179-E7239BE15ED6}"/>
    <dgm:cxn modelId="{1884203D-5ECB-40AC-BAE8-8C385E259966}" type="presOf" srcId="{2A7EFE82-6183-4328-AD20-99F7F323364E}" destId="{BAFF51E4-B6DA-4E6A-9541-E20E5395691F}" srcOrd="0" destOrd="0" presId="urn:microsoft.com/office/officeart/2005/8/layout/chevron1"/>
    <dgm:cxn modelId="{DADF7DE5-46F5-4716-B152-A90278AB4884}" type="presOf" srcId="{4A5813A8-D73D-406E-9673-1BE43E451B26}" destId="{9C949844-6FC6-426C-ABF5-BB7348C9A199}" srcOrd="0" destOrd="0" presId="urn:microsoft.com/office/officeart/2005/8/layout/chevron1"/>
    <dgm:cxn modelId="{F1F9C4A8-06DB-45B1-A121-03219C4846A8}" type="presOf" srcId="{AC2E997C-A5F9-477D-8260-29497C635ECC}" destId="{C31E1AFD-86FB-4DA1-9551-218692F2958E}" srcOrd="0" destOrd="0" presId="urn:microsoft.com/office/officeart/2005/8/layout/chevron1"/>
    <dgm:cxn modelId="{1C89921E-3561-42F7-BFC2-03B8EE959109}" srcId="{AE591FC8-D652-41FF-B8CF-1E240EB09486}" destId="{5ACB4199-4080-4FA1-9999-5859E635E3D5}" srcOrd="1" destOrd="0" parTransId="{1B21A4B9-EC65-48E2-8106-AC183A223E71}" sibTransId="{CD11AEB7-7C28-4A36-BEC9-950D51EA941A}"/>
    <dgm:cxn modelId="{BD7486D9-D50B-4FD1-81E6-D5B7DE0F7227}" type="presOf" srcId="{974D5DAF-CF1E-4483-9667-1CA76C12A434}" destId="{BAFF51E4-B6DA-4E6A-9541-E20E5395691F}" srcOrd="0" destOrd="1" presId="urn:microsoft.com/office/officeart/2005/8/layout/chevron1"/>
    <dgm:cxn modelId="{6D66D47E-2933-40C6-B9AB-4CA096FB1AB0}" type="presOf" srcId="{2DC69E33-75E7-4187-92CE-A09A4329234D}" destId="{3A39564C-CE5A-47A2-BB4A-618A0263F303}" srcOrd="0" destOrd="0" presId="urn:microsoft.com/office/officeart/2005/8/layout/chevron1"/>
    <dgm:cxn modelId="{A23F0F1F-D652-4019-BBDB-B6DA8D2B20E8}" type="presOf" srcId="{B7C23995-C781-4936-B645-A37AB6E77540}" destId="{C31E1AFD-86FB-4DA1-9551-218692F2958E}" srcOrd="0" destOrd="1" presId="urn:microsoft.com/office/officeart/2005/8/layout/chevron1"/>
    <dgm:cxn modelId="{2E36C7DF-C56E-46BE-A138-072C77022AE0}" srcId="{AE591FC8-D652-41FF-B8CF-1E240EB09486}" destId="{CF465D87-9E0B-467C-BDD4-572FE52285FB}" srcOrd="3" destOrd="0" parTransId="{40B7612A-691F-4E76-AF0B-BD082695579B}" sibTransId="{B10B2ECE-E8FB-402E-BFBC-893CA0BFD7B7}"/>
    <dgm:cxn modelId="{57AEEED3-5D0B-4911-800E-101CC26BBEAA}" type="presOf" srcId="{B1278817-DA60-4D83-B732-3C7470DD4A7B}" destId="{56E03D6B-700E-48D2-95BE-B3CC1A463D03}" srcOrd="0" destOrd="2" presId="urn:microsoft.com/office/officeart/2005/8/layout/chevron1"/>
    <dgm:cxn modelId="{15361257-4164-4335-AE6E-CF10A4B0E0C3}" type="presOf" srcId="{E55CBE3B-AC3A-4B79-94FC-96C37DBDE608}" destId="{F5292D27-5B3D-4251-BC1A-DF9E03D24544}" srcOrd="0" destOrd="0" presId="urn:microsoft.com/office/officeart/2005/8/layout/chevron1"/>
    <dgm:cxn modelId="{75BA182B-E334-469F-A95A-C73195CACD76}" srcId="{4A5813A8-D73D-406E-9673-1BE43E451B26}" destId="{2A7EFE82-6183-4328-AD20-99F7F323364E}" srcOrd="0" destOrd="0" parTransId="{ABC446EF-93F8-4A06-A86D-23B3AB372590}" sibTransId="{58FC3C4B-7DC6-42F5-95B1-85A34FA78FAD}"/>
    <dgm:cxn modelId="{A4E48E8E-8E28-48F3-943C-8080EA439CEB}" srcId="{D439754A-E910-4AB4-AC22-B405EB654D88}" destId="{21A4BFF3-A57C-498F-B380-86B8E4CA6490}" srcOrd="0" destOrd="0" parTransId="{C4DBF638-0A02-4362-A8B9-6AB448D89E20}" sibTransId="{F4D75979-9962-42B0-A0A9-4930F6853B4B}"/>
    <dgm:cxn modelId="{F9AE2C12-44DB-45E1-B755-7BB3BA3AC4E4}" srcId="{AE591FC8-D652-41FF-B8CF-1E240EB09486}" destId="{D439754A-E910-4AB4-AC22-B405EB654D88}" srcOrd="4" destOrd="0" parTransId="{430CA316-0B52-4773-B449-7FDCF7BB36DC}" sibTransId="{585328DD-4263-4FFD-911A-DD27F311CBD6}"/>
    <dgm:cxn modelId="{38250633-ED28-402C-B18B-3A75B2048FB9}" type="presOf" srcId="{5ACB4199-4080-4FA1-9999-5859E635E3D5}" destId="{7AD6C668-FE60-401E-84FE-FBEEA66E5DC4}" srcOrd="0" destOrd="0" presId="urn:microsoft.com/office/officeart/2005/8/layout/chevron1"/>
    <dgm:cxn modelId="{EE55EDE0-930F-4E9B-B186-8550DD67BB76}" srcId="{5ACB4199-4080-4FA1-9999-5859E635E3D5}" destId="{E55CBE3B-AC3A-4B79-94FC-96C37DBDE608}" srcOrd="0" destOrd="0" parTransId="{08EFC598-932C-44F5-8100-55EDDBE24CE0}" sibTransId="{EB3F6C6F-9F4A-4253-A5DA-B13441D35674}"/>
    <dgm:cxn modelId="{28DBD22D-D43F-4399-8BD8-7897E27405BA}" srcId="{D439754A-E910-4AB4-AC22-B405EB654D88}" destId="{6D6E8146-1BE7-4B81-B02A-065E4A49D6BF}" srcOrd="1" destOrd="0" parTransId="{F4D9EAAD-D5F5-48B9-84B9-74334E9DE12D}" sibTransId="{647C0A6D-ACA3-44BA-8E2C-C21EBF301F6E}"/>
    <dgm:cxn modelId="{C7DEE8F1-E8F2-42DE-A99E-6DB5EBFC2BF2}" srcId="{AE591FC8-D652-41FF-B8CF-1E240EB09486}" destId="{EBC97A84-EB35-428F-B0AE-08445E963EED}" srcOrd="0" destOrd="0" parTransId="{59BA1470-4F59-4912-AD5F-74B726346C1F}" sibTransId="{20EBF18B-91C6-4B37-BFEB-E4303FC4292F}"/>
    <dgm:cxn modelId="{C2601B8D-C934-48ED-ADB3-1EFC267EAA9C}" srcId="{AE591FC8-D652-41FF-B8CF-1E240EB09486}" destId="{4A5813A8-D73D-406E-9673-1BE43E451B26}" srcOrd="2" destOrd="0" parTransId="{F1BA4C3A-8F78-4D58-9860-13A139944D47}" sibTransId="{B94D0CB0-2656-4876-86D2-8A4AE104F6D7}"/>
    <dgm:cxn modelId="{708D539A-5689-48D8-A71A-BC02EACBAEC1}" type="presOf" srcId="{45179823-EF62-437A-AB6F-CD5BBE6E06FB}" destId="{F5292D27-5B3D-4251-BC1A-DF9E03D24544}" srcOrd="0" destOrd="1" presId="urn:microsoft.com/office/officeart/2005/8/layout/chevron1"/>
    <dgm:cxn modelId="{AEA30397-AD44-46A8-BEF9-69DE71C120FB}" type="presOf" srcId="{CF465D87-9E0B-467C-BDD4-572FE52285FB}" destId="{2D288498-D200-4150-8E53-568BB334BB8E}" srcOrd="0" destOrd="0" presId="urn:microsoft.com/office/officeart/2005/8/layout/chevron1"/>
    <dgm:cxn modelId="{F5C7D875-D9C4-4493-B697-BE100C8C6A74}" type="presParOf" srcId="{F3D307E3-3DD6-4FD6-A834-9597199616A2}" destId="{D66B638E-CC72-4C66-8500-2EFB45ED4878}" srcOrd="0" destOrd="0" presId="urn:microsoft.com/office/officeart/2005/8/layout/chevron1"/>
    <dgm:cxn modelId="{6D062B33-7F88-4BCE-A5B2-1C0341C90AE6}" type="presParOf" srcId="{D66B638E-CC72-4C66-8500-2EFB45ED4878}" destId="{321ED4DB-3FB0-4C2E-AF3D-35378709701F}" srcOrd="0" destOrd="0" presId="urn:microsoft.com/office/officeart/2005/8/layout/chevron1"/>
    <dgm:cxn modelId="{6F79F8F5-C870-4C5E-9BCC-DF993F973A15}" type="presParOf" srcId="{D66B638E-CC72-4C66-8500-2EFB45ED4878}" destId="{3A39564C-CE5A-47A2-BB4A-618A0263F303}" srcOrd="1" destOrd="0" presId="urn:microsoft.com/office/officeart/2005/8/layout/chevron1"/>
    <dgm:cxn modelId="{40650A11-CD3C-4020-9256-FE44632C5868}" type="presParOf" srcId="{F3D307E3-3DD6-4FD6-A834-9597199616A2}" destId="{24CADDB5-6155-48D4-A6A8-C94373C3787B}" srcOrd="1" destOrd="0" presId="urn:microsoft.com/office/officeart/2005/8/layout/chevron1"/>
    <dgm:cxn modelId="{CF417BB7-BCB6-4793-844B-E8A642C9C5C0}" type="presParOf" srcId="{F3D307E3-3DD6-4FD6-A834-9597199616A2}" destId="{AA938C06-48C4-4228-BCC5-999CFEB69548}" srcOrd="2" destOrd="0" presId="urn:microsoft.com/office/officeart/2005/8/layout/chevron1"/>
    <dgm:cxn modelId="{5CA6B4AC-CC26-49DE-BAEA-14269A5251E6}" type="presParOf" srcId="{AA938C06-48C4-4228-BCC5-999CFEB69548}" destId="{7AD6C668-FE60-401E-84FE-FBEEA66E5DC4}" srcOrd="0" destOrd="0" presId="urn:microsoft.com/office/officeart/2005/8/layout/chevron1"/>
    <dgm:cxn modelId="{0B5EC118-82A1-4A49-8733-D1345C62D427}" type="presParOf" srcId="{AA938C06-48C4-4228-BCC5-999CFEB69548}" destId="{F5292D27-5B3D-4251-BC1A-DF9E03D24544}" srcOrd="1" destOrd="0" presId="urn:microsoft.com/office/officeart/2005/8/layout/chevron1"/>
    <dgm:cxn modelId="{51F98A99-B784-42E2-97B4-2D283B6F98AA}" type="presParOf" srcId="{F3D307E3-3DD6-4FD6-A834-9597199616A2}" destId="{D1554B73-0C5C-4BB6-B8B9-3EEE47C3DF5F}" srcOrd="3" destOrd="0" presId="urn:microsoft.com/office/officeart/2005/8/layout/chevron1"/>
    <dgm:cxn modelId="{01EDC952-57D6-428D-9838-2912DC01B61A}" type="presParOf" srcId="{F3D307E3-3DD6-4FD6-A834-9597199616A2}" destId="{8DCD8D09-B601-4CB8-89F5-9F3307AEE0BB}" srcOrd="4" destOrd="0" presId="urn:microsoft.com/office/officeart/2005/8/layout/chevron1"/>
    <dgm:cxn modelId="{2D28C914-E6CA-4204-A37A-57A3EE326D25}" type="presParOf" srcId="{8DCD8D09-B601-4CB8-89F5-9F3307AEE0BB}" destId="{9C949844-6FC6-426C-ABF5-BB7348C9A199}" srcOrd="0" destOrd="0" presId="urn:microsoft.com/office/officeart/2005/8/layout/chevron1"/>
    <dgm:cxn modelId="{10F927DA-B7F0-45E3-B090-FC6C8FC28F8A}" type="presParOf" srcId="{8DCD8D09-B601-4CB8-89F5-9F3307AEE0BB}" destId="{BAFF51E4-B6DA-4E6A-9541-E20E5395691F}" srcOrd="1" destOrd="0" presId="urn:microsoft.com/office/officeart/2005/8/layout/chevron1"/>
    <dgm:cxn modelId="{A8B2D236-8CBF-4720-BFCE-C4806DC7EF67}" type="presParOf" srcId="{F3D307E3-3DD6-4FD6-A834-9597199616A2}" destId="{F742BEBE-CBC1-4F0B-9EDA-7925CF330F2E}" srcOrd="5" destOrd="0" presId="urn:microsoft.com/office/officeart/2005/8/layout/chevron1"/>
    <dgm:cxn modelId="{E7C2C725-1B84-494C-AB8C-ACB572C8942B}" type="presParOf" srcId="{F3D307E3-3DD6-4FD6-A834-9597199616A2}" destId="{B2F92A38-08A3-4CCF-89A9-BD980A8B345F}" srcOrd="6" destOrd="0" presId="urn:microsoft.com/office/officeart/2005/8/layout/chevron1"/>
    <dgm:cxn modelId="{A0F6A2C5-BDA6-419A-992F-22E35358A58B}" type="presParOf" srcId="{B2F92A38-08A3-4CCF-89A9-BD980A8B345F}" destId="{2D288498-D200-4150-8E53-568BB334BB8E}" srcOrd="0" destOrd="0" presId="urn:microsoft.com/office/officeart/2005/8/layout/chevron1"/>
    <dgm:cxn modelId="{430343CE-DDEF-426C-9407-B3D634649EF9}" type="presParOf" srcId="{B2F92A38-08A3-4CCF-89A9-BD980A8B345F}" destId="{C31E1AFD-86FB-4DA1-9551-218692F2958E}" srcOrd="1" destOrd="0" presId="urn:microsoft.com/office/officeart/2005/8/layout/chevron1"/>
    <dgm:cxn modelId="{4E01276C-01EC-4146-B227-6BDD4465FF03}" type="presParOf" srcId="{F3D307E3-3DD6-4FD6-A834-9597199616A2}" destId="{A70F53B0-FDCD-4B6F-BEC4-87124FE65D6E}" srcOrd="7" destOrd="0" presId="urn:microsoft.com/office/officeart/2005/8/layout/chevron1"/>
    <dgm:cxn modelId="{D68BAF1C-A04B-4F03-914F-5F9179B27EA6}" type="presParOf" srcId="{F3D307E3-3DD6-4FD6-A834-9597199616A2}" destId="{93D7183E-E856-41D9-A2BA-A533F2FC9F9F}" srcOrd="8" destOrd="0" presId="urn:microsoft.com/office/officeart/2005/8/layout/chevron1"/>
    <dgm:cxn modelId="{15254680-4866-4F3A-8C72-A2DC0DBB70C3}" type="presParOf" srcId="{93D7183E-E856-41D9-A2BA-A533F2FC9F9F}" destId="{37A7705F-83C9-4E32-8287-595157396DCA}" srcOrd="0" destOrd="0" presId="urn:microsoft.com/office/officeart/2005/8/layout/chevron1"/>
    <dgm:cxn modelId="{3CB3C3BD-4465-48C9-85FD-D8F3A638D9A0}" type="presParOf" srcId="{93D7183E-E856-41D9-A2BA-A533F2FC9F9F}" destId="{56E03D6B-700E-48D2-95BE-B3CC1A463D03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ED4DB-3FB0-4C2E-AF3D-35378709701F}">
      <dsp:nvSpPr>
        <dsp:cNvPr id="0" name=""/>
        <dsp:cNvSpPr/>
      </dsp:nvSpPr>
      <dsp:spPr>
        <a:xfrm>
          <a:off x="1254" y="36310"/>
          <a:ext cx="1726778" cy="648000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1. Specific Objective</a:t>
          </a:r>
          <a:endParaRPr lang="en-GB" sz="1200" kern="1200" dirty="0"/>
        </a:p>
      </dsp:txBody>
      <dsp:txXfrm>
        <a:off x="325254" y="36310"/>
        <a:ext cx="1078778" cy="648000"/>
      </dsp:txXfrm>
    </dsp:sp>
    <dsp:sp modelId="{3A39564C-CE5A-47A2-BB4A-618A0263F303}">
      <dsp:nvSpPr>
        <dsp:cNvPr id="0" name=""/>
        <dsp:cNvSpPr/>
      </dsp:nvSpPr>
      <dsp:spPr>
        <a:xfrm>
          <a:off x="1254" y="765310"/>
          <a:ext cx="1381422" cy="224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Select relevant specific objective (out of 6 available)</a:t>
          </a:r>
          <a:endParaRPr lang="en-GB" sz="1200" kern="1200" dirty="0"/>
        </a:p>
      </dsp:txBody>
      <dsp:txXfrm>
        <a:off x="1254" y="765310"/>
        <a:ext cx="1381422" cy="2246378"/>
      </dsp:txXfrm>
    </dsp:sp>
    <dsp:sp modelId="{7AD6C668-FE60-401E-84FE-FBEEA66E5DC4}">
      <dsp:nvSpPr>
        <dsp:cNvPr id="0" name=""/>
        <dsp:cNvSpPr/>
      </dsp:nvSpPr>
      <dsp:spPr>
        <a:xfrm>
          <a:off x="1512032" y="36310"/>
          <a:ext cx="1726778" cy="648000"/>
        </a:xfrm>
        <a:prstGeom prst="chevron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2. Programme result</a:t>
          </a:r>
          <a:endParaRPr lang="en-GB" sz="1200" kern="1200" dirty="0"/>
        </a:p>
      </dsp:txBody>
      <dsp:txXfrm>
        <a:off x="1836032" y="36310"/>
        <a:ext cx="1078778" cy="648000"/>
      </dsp:txXfrm>
    </dsp:sp>
    <dsp:sp modelId="{F5292D27-5B3D-4251-BC1A-DF9E03D24544}">
      <dsp:nvSpPr>
        <dsp:cNvPr id="0" name=""/>
        <dsp:cNvSpPr/>
      </dsp:nvSpPr>
      <dsp:spPr>
        <a:xfrm>
          <a:off x="1512032" y="765310"/>
          <a:ext cx="1381422" cy="224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Relevant programme result indicator is preselected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Choose if project contribution is neutral/positive</a:t>
          </a:r>
          <a:endParaRPr lang="en-GB" sz="1200" kern="1200" dirty="0"/>
        </a:p>
      </dsp:txBody>
      <dsp:txXfrm>
        <a:off x="1512032" y="765310"/>
        <a:ext cx="1381422" cy="2246378"/>
      </dsp:txXfrm>
    </dsp:sp>
    <dsp:sp modelId="{9C949844-6FC6-426C-ABF5-BB7348C9A199}">
      <dsp:nvSpPr>
        <dsp:cNvPr id="0" name=""/>
        <dsp:cNvSpPr/>
      </dsp:nvSpPr>
      <dsp:spPr>
        <a:xfrm>
          <a:off x="3022810" y="36310"/>
          <a:ext cx="1726778" cy="648000"/>
        </a:xfrm>
        <a:prstGeom prst="chevron">
          <a:avLst/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3. Project main result</a:t>
          </a:r>
          <a:endParaRPr lang="en-GB" sz="1200" kern="1200" dirty="0"/>
        </a:p>
      </dsp:txBody>
      <dsp:txXfrm>
        <a:off x="3346810" y="36310"/>
        <a:ext cx="1078778" cy="648000"/>
      </dsp:txXfrm>
    </dsp:sp>
    <dsp:sp modelId="{BAFF51E4-B6DA-4E6A-9541-E20E5395691F}">
      <dsp:nvSpPr>
        <dsp:cNvPr id="0" name=""/>
        <dsp:cNvSpPr/>
      </dsp:nvSpPr>
      <dsp:spPr>
        <a:xfrm>
          <a:off x="3022810" y="765310"/>
          <a:ext cx="1381422" cy="224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Describe project main result(s)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Describe how project result(s) contribute neutral/positive to programme result</a:t>
          </a:r>
          <a:endParaRPr lang="en-GB" sz="1200" kern="1200" dirty="0"/>
        </a:p>
      </dsp:txBody>
      <dsp:txXfrm>
        <a:off x="3022810" y="765310"/>
        <a:ext cx="1381422" cy="2246378"/>
      </dsp:txXfrm>
    </dsp:sp>
    <dsp:sp modelId="{2D288498-D200-4150-8E53-568BB334BB8E}">
      <dsp:nvSpPr>
        <dsp:cNvPr id="0" name=""/>
        <dsp:cNvSpPr/>
      </dsp:nvSpPr>
      <dsp:spPr>
        <a:xfrm>
          <a:off x="4533589" y="36310"/>
          <a:ext cx="1726778" cy="648000"/>
        </a:xfrm>
        <a:prstGeom prst="chevron">
          <a:avLst/>
        </a:prstGeom>
        <a:solidFill>
          <a:schemeClr val="accent1">
            <a:shade val="50000"/>
            <a:hueOff val="289150"/>
            <a:satOff val="-6048"/>
            <a:lumOff val="3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4. Project objectives</a:t>
          </a:r>
          <a:endParaRPr lang="en-GB" sz="1200" kern="1200" dirty="0"/>
        </a:p>
      </dsp:txBody>
      <dsp:txXfrm>
        <a:off x="4857589" y="36310"/>
        <a:ext cx="1078778" cy="648000"/>
      </dsp:txXfrm>
    </dsp:sp>
    <dsp:sp modelId="{C31E1AFD-86FB-4DA1-9551-218692F2958E}">
      <dsp:nvSpPr>
        <dsp:cNvPr id="0" name=""/>
        <dsp:cNvSpPr/>
      </dsp:nvSpPr>
      <dsp:spPr>
        <a:xfrm>
          <a:off x="4533589" y="765310"/>
          <a:ext cx="1381422" cy="224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Describe project objectives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They should be in line with project main result(s) </a:t>
          </a:r>
          <a:endParaRPr lang="en-GB" sz="1200" kern="1200" dirty="0"/>
        </a:p>
      </dsp:txBody>
      <dsp:txXfrm>
        <a:off x="4533589" y="765310"/>
        <a:ext cx="1381422" cy="2246378"/>
      </dsp:txXfrm>
    </dsp:sp>
    <dsp:sp modelId="{37A7705F-83C9-4E32-8287-595157396DCA}">
      <dsp:nvSpPr>
        <dsp:cNvPr id="0" name=""/>
        <dsp:cNvSpPr/>
      </dsp:nvSpPr>
      <dsp:spPr>
        <a:xfrm>
          <a:off x="6044367" y="36310"/>
          <a:ext cx="1726778" cy="648000"/>
        </a:xfrm>
        <a:prstGeom prst="chevron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5. Products &amp; services (outputs)</a:t>
          </a:r>
          <a:endParaRPr lang="en-GB" sz="1200" kern="1200" dirty="0"/>
        </a:p>
      </dsp:txBody>
      <dsp:txXfrm>
        <a:off x="6368367" y="36310"/>
        <a:ext cx="1078778" cy="648000"/>
      </dsp:txXfrm>
    </dsp:sp>
    <dsp:sp modelId="{56E03D6B-700E-48D2-95BE-B3CC1A463D03}">
      <dsp:nvSpPr>
        <dsp:cNvPr id="0" name=""/>
        <dsp:cNvSpPr/>
      </dsp:nvSpPr>
      <dsp:spPr>
        <a:xfrm>
          <a:off x="6044367" y="765310"/>
          <a:ext cx="1381422" cy="224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Describe products &amp; services and their relevant components (quality objectives)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Select relevant output indicator and quantify the  project’s contribution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a-DK" sz="1200" kern="1200" dirty="0" smtClean="0"/>
            <a:t>Should correspond with project objectives</a:t>
          </a:r>
          <a:endParaRPr lang="en-GB" sz="1200" kern="1200" dirty="0"/>
        </a:p>
      </dsp:txBody>
      <dsp:txXfrm>
        <a:off x="6044367" y="765310"/>
        <a:ext cx="1381422" cy="2246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6422-EF2A-470B-87B7-9EC9CAA88B32}" type="datetimeFigureOut">
              <a:rPr lang="da-DK" smtClean="0"/>
              <a:t>16-01-2018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427D-1FCA-4866-AD64-EC49E61E15C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471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542FF-FE06-4DEE-BCB1-68499F07D8E3}" type="datetimeFigureOut">
              <a:rPr lang="da-DK" smtClean="0"/>
              <a:t>16-01-2018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6259-AAB6-4F5B-945E-A54BE400C7E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62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3CAD0-067C-41AB-A08A-1FDAE23F7EC3}" type="slidenum">
              <a:rPr lang="sv-SE" smtClean="0">
                <a:solidFill>
                  <a:prstClr val="black"/>
                </a:solidFill>
              </a:rPr>
              <a:pPr/>
              <a:t>24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7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ms.interreg-npa.e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NPA 2014-2020 eMS application</a:t>
            </a:r>
            <a:r>
              <a:rPr lang="sv-SE" sz="4000" b="1" dirty="0">
                <a:solidFill>
                  <a:srgbClr val="00A6EB"/>
                </a:solidFill>
              </a:rPr>
              <a:t> </a:t>
            </a:r>
            <a:r>
              <a:rPr lang="sv-SE" sz="4000" b="1" dirty="0" smtClean="0">
                <a:solidFill>
                  <a:srgbClr val="00A6EB"/>
                </a:solidFill>
              </a:rPr>
              <a:t>– Project Information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Michela Gaifami, Joint Secretariat</a:t>
            </a:r>
          </a:p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January 18th, 2018 – Copenhagen, Denmark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204864"/>
            <a:ext cx="6480175" cy="3529261"/>
          </a:xfrm>
        </p:spPr>
        <p:txBody>
          <a:bodyPr/>
          <a:lstStyle/>
          <a:p>
            <a:r>
              <a:rPr lang="da-DK" b="1" dirty="0" smtClean="0"/>
              <a:t>Project context</a:t>
            </a:r>
            <a:r>
              <a:rPr lang="da-DK" dirty="0" smtClean="0"/>
              <a:t>: synergies with strategies and other EU projects</a:t>
            </a:r>
          </a:p>
          <a:p>
            <a:r>
              <a:rPr lang="da-DK" b="1" dirty="0" smtClean="0"/>
              <a:t>Horizontal principles</a:t>
            </a:r>
            <a:r>
              <a:rPr lang="da-DK" dirty="0" smtClean="0"/>
              <a:t>: </a:t>
            </a:r>
            <a:r>
              <a:rPr lang="en-GB" dirty="0" smtClean="0"/>
              <a:t>contributions </a:t>
            </a:r>
            <a:r>
              <a:rPr lang="en-GB" dirty="0"/>
              <a:t>to horizontal </a:t>
            </a:r>
            <a:r>
              <a:rPr lang="en-GB" dirty="0" smtClean="0"/>
              <a:t>principles, and whether </a:t>
            </a:r>
            <a:r>
              <a:rPr lang="en-GB" dirty="0"/>
              <a:t>your </a:t>
            </a:r>
            <a:r>
              <a:rPr lang="en-GB" dirty="0" smtClean="0"/>
              <a:t>project is </a:t>
            </a:r>
            <a:r>
              <a:rPr lang="en-GB" dirty="0"/>
              <a:t>neutral or positive to all </a:t>
            </a:r>
            <a:r>
              <a:rPr lang="en-GB" dirty="0" smtClean="0"/>
              <a:t>three principles – Sustainable development, Equal opportunity, and equality </a:t>
            </a:r>
            <a:r>
              <a:rPr lang="en-GB" dirty="0"/>
              <a:t>between men and women.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Description 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3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Focus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14335"/>
              </p:ext>
            </p:extLst>
          </p:nvPr>
        </p:nvGraphicFramePr>
        <p:xfrm>
          <a:off x="752475" y="1916832"/>
          <a:ext cx="7772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732240" y="1628800"/>
            <a:ext cx="0" cy="338437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0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636912"/>
            <a:ext cx="6480175" cy="30972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Focus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 descr="eM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1739266"/>
            <a:ext cx="7956000" cy="41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Work Packages</a:t>
            </a:r>
            <a:br>
              <a:rPr lang="da-DK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132632"/>
            <a:ext cx="6480175" cy="3744640"/>
          </a:xfrm>
        </p:spPr>
        <p:txBody>
          <a:bodyPr/>
          <a:lstStyle/>
          <a:p>
            <a:r>
              <a:rPr lang="en-GB" dirty="0"/>
              <a:t>Two predefined work packages:</a:t>
            </a:r>
          </a:p>
          <a:p>
            <a:pPr marL="742950" lvl="2" indent="-342900">
              <a:buClr>
                <a:srgbClr val="00A6EB"/>
              </a:buClr>
            </a:pPr>
            <a:r>
              <a:rPr lang="en-GB" dirty="0"/>
              <a:t>Project Management: operational and strategy activities </a:t>
            </a:r>
            <a:r>
              <a:rPr lang="en-GB" dirty="0">
                <a:sym typeface="Wingdings" panose="05000000000000000000" pitchFamily="2" charset="2"/>
              </a:rPr>
              <a:t> no deliverables needed</a:t>
            </a:r>
            <a:endParaRPr lang="en-GB" dirty="0"/>
          </a:p>
          <a:p>
            <a:pPr marL="742950" lvl="2" indent="-342900">
              <a:buClr>
                <a:srgbClr val="00A6EB"/>
              </a:buClr>
            </a:pPr>
            <a:r>
              <a:rPr lang="da-DK" dirty="0"/>
              <a:t>Communication Activities: </a:t>
            </a:r>
            <a:r>
              <a:rPr lang="en-GB" dirty="0"/>
              <a:t>external communication </a:t>
            </a:r>
            <a:r>
              <a:rPr lang="en-GB" dirty="0">
                <a:sym typeface="Wingdings" panose="05000000000000000000" pitchFamily="2" charset="2"/>
              </a:rPr>
              <a:t> mandatory communication tools in Programme Manual</a:t>
            </a:r>
            <a:endParaRPr lang="en-GB" dirty="0"/>
          </a:p>
          <a:p>
            <a:r>
              <a:rPr lang="en-GB" dirty="0" smtClean="0"/>
              <a:t>Implementation work packages (T1, T2,…) for </a:t>
            </a:r>
            <a:r>
              <a:rPr lang="en-GB" dirty="0"/>
              <a:t>all other project activities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5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Work Packages</a:t>
            </a:r>
            <a:br>
              <a:rPr lang="da-DK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132856"/>
            <a:ext cx="6480175" cy="3097213"/>
          </a:xfrm>
        </p:spPr>
        <p:txBody>
          <a:bodyPr/>
          <a:lstStyle/>
          <a:p>
            <a:pPr lvl="0"/>
            <a:r>
              <a:rPr lang="da-DK" dirty="0" smtClean="0"/>
              <a:t>Title, duration, partners involved</a:t>
            </a:r>
            <a:endParaRPr lang="en-GB" dirty="0" smtClean="0"/>
          </a:p>
          <a:p>
            <a:pPr lvl="0"/>
            <a:r>
              <a:rPr lang="en-GB" dirty="0" smtClean="0"/>
              <a:t>Link to project objectives</a:t>
            </a:r>
          </a:p>
          <a:p>
            <a:r>
              <a:rPr lang="en-GB" dirty="0" smtClean="0"/>
              <a:t>Main </a:t>
            </a:r>
            <a:r>
              <a:rPr lang="en-GB" dirty="0"/>
              <a:t>outputs (products &amp; services) and output </a:t>
            </a:r>
            <a:r>
              <a:rPr lang="en-GB" dirty="0" smtClean="0"/>
              <a:t>indicators, </a:t>
            </a:r>
            <a:r>
              <a:rPr lang="en-GB" dirty="0"/>
              <a:t>target </a:t>
            </a:r>
            <a:r>
              <a:rPr lang="en-GB" dirty="0" smtClean="0"/>
              <a:t>groups, durability </a:t>
            </a:r>
            <a:r>
              <a:rPr lang="en-GB" dirty="0"/>
              <a:t>&amp; </a:t>
            </a:r>
            <a:r>
              <a:rPr lang="en-GB" dirty="0" smtClean="0"/>
              <a:t>transferability</a:t>
            </a:r>
          </a:p>
          <a:p>
            <a:r>
              <a:rPr lang="en-GB" dirty="0" smtClean="0"/>
              <a:t>Activities </a:t>
            </a:r>
            <a:r>
              <a:rPr lang="en-GB" dirty="0"/>
              <a:t>and their </a:t>
            </a:r>
            <a:r>
              <a:rPr lang="en-GB" dirty="0" smtClean="0"/>
              <a:t>deliverables</a:t>
            </a:r>
          </a:p>
          <a:p>
            <a:pPr lvl="0"/>
            <a:r>
              <a:rPr lang="en-GB" dirty="0" smtClean="0"/>
              <a:t>Partner roles, and fit </a:t>
            </a:r>
            <a:r>
              <a:rPr lang="en-GB" dirty="0"/>
              <a:t>with other WPs. </a:t>
            </a:r>
          </a:p>
        </p:txBody>
      </p:sp>
    </p:spTree>
    <p:extLst>
      <p:ext uri="{BB962C8B-B14F-4D97-AF65-F5344CB8AC3E}">
        <p14:creationId xmlns:p14="http://schemas.microsoft.com/office/powerpoint/2010/main" val="35815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Work Packages</a:t>
            </a:r>
            <a:br>
              <a:rPr lang="da-DK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060848"/>
            <a:ext cx="6480175" cy="3097213"/>
          </a:xfrm>
        </p:spPr>
        <p:txBody>
          <a:bodyPr/>
          <a:lstStyle/>
          <a:p>
            <a:pPr lvl="0"/>
            <a:r>
              <a:rPr lang="da-DK" dirty="0" smtClean="0"/>
              <a:t>In WP Management, no outputs, only deliverables </a:t>
            </a:r>
          </a:p>
          <a:p>
            <a:pPr lvl="0"/>
            <a:r>
              <a:rPr lang="da-DK" dirty="0" smtClean="0"/>
              <a:t>In WP Communication, define communication objectives corresponding to the project objectives, e.g. raising awareness, changing attitudes, etc.</a:t>
            </a:r>
          </a:p>
          <a:p>
            <a:pPr lvl="0"/>
            <a:r>
              <a:rPr lang="da-DK" dirty="0" smtClean="0"/>
              <a:t>Automatic Gantt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2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Work Packages</a:t>
            </a:r>
            <a:br>
              <a:rPr lang="da-DK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2000" dirty="0"/>
          </a:p>
        </p:txBody>
      </p:sp>
      <p:pic>
        <p:nvPicPr>
          <p:cNvPr id="5" name="Picture 4" descr="eM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0" y="2025328"/>
            <a:ext cx="79596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4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Work Packages</a:t>
            </a:r>
            <a:br>
              <a:rPr lang="da-DK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z="2000" dirty="0"/>
          </a:p>
        </p:txBody>
      </p:sp>
      <p:pic>
        <p:nvPicPr>
          <p:cNvPr id="5" name="Picture 4" descr="eM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1988840"/>
            <a:ext cx="7956000" cy="43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272535" cy="745512"/>
          </a:xfrm>
        </p:spPr>
        <p:txBody>
          <a:bodyPr/>
          <a:lstStyle/>
          <a:p>
            <a:r>
              <a:rPr lang="da-DK" dirty="0" smtClean="0"/>
              <a:t>Work </a:t>
            </a:r>
            <a:r>
              <a:rPr lang="da-DK" dirty="0" smtClean="0"/>
              <a:t>Packages - Communication</a:t>
            </a:r>
            <a:r>
              <a:rPr lang="da-DK" dirty="0" smtClean="0"/>
              <a:t/>
            </a:r>
            <a:br>
              <a:rPr lang="da-DK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060848"/>
            <a:ext cx="6984503" cy="3097213"/>
          </a:xfrm>
        </p:spPr>
        <p:txBody>
          <a:bodyPr/>
          <a:lstStyle/>
          <a:p>
            <a:pPr lvl="0"/>
            <a:r>
              <a:rPr lang="da-DK" dirty="0" smtClean="0"/>
              <a:t>Do not </a:t>
            </a:r>
            <a:r>
              <a:rPr lang="da-DK" b="1" dirty="0" smtClean="0"/>
              <a:t>under/over estimate </a:t>
            </a:r>
            <a:r>
              <a:rPr lang="da-DK" dirty="0" smtClean="0"/>
              <a:t>your communication activities</a:t>
            </a:r>
          </a:p>
          <a:p>
            <a:pPr lvl="0"/>
            <a:r>
              <a:rPr lang="da-DK" dirty="0" smtClean="0"/>
              <a:t>Project communication to have an impact: </a:t>
            </a:r>
            <a:r>
              <a:rPr lang="da-DK" b="1" dirty="0" smtClean="0"/>
              <a:t>show don’t tell</a:t>
            </a:r>
          </a:p>
          <a:p>
            <a:pPr lvl="0"/>
            <a:r>
              <a:rPr lang="da-DK" dirty="0" smtClean="0"/>
              <a:t>Predefined objectives and activities in the WP to help you</a:t>
            </a:r>
          </a:p>
          <a:p>
            <a:pPr lvl="0"/>
            <a:r>
              <a:rPr lang="da-DK" dirty="0" smtClean="0"/>
              <a:t>Few mandatory requirements: Programme Manual section 3.6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0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Work Plan – other tabs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276872"/>
            <a:ext cx="6480175" cy="3097213"/>
          </a:xfrm>
        </p:spPr>
        <p:txBody>
          <a:bodyPr/>
          <a:lstStyle/>
          <a:p>
            <a:r>
              <a:rPr lang="da-DK" b="1" dirty="0" smtClean="0"/>
              <a:t>Target Groups</a:t>
            </a:r>
            <a:r>
              <a:rPr lang="da-DK" dirty="0" smtClean="0"/>
              <a:t>: taken from WPs, possibility to specify and quantify targets</a:t>
            </a:r>
          </a:p>
          <a:p>
            <a:r>
              <a:rPr lang="da-DK" b="1" dirty="0" smtClean="0"/>
              <a:t>Define </a:t>
            </a:r>
            <a:r>
              <a:rPr lang="da-DK" b="1" dirty="0" smtClean="0"/>
              <a:t>periods</a:t>
            </a:r>
            <a:r>
              <a:rPr lang="da-DK" dirty="0" smtClean="0"/>
              <a:t>: 6-monthly periods. Recalculate if changing start/end date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6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Workflow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204864"/>
            <a:ext cx="75127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995389"/>
            <a:ext cx="61150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6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Define Periods</a:t>
            </a:r>
            <a:br>
              <a:rPr lang="da-DK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eM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6" y="1988840"/>
            <a:ext cx="7959600" cy="4356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70194" y="3315691"/>
            <a:ext cx="36004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2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124744"/>
            <a:ext cx="6480175" cy="745512"/>
          </a:xfrm>
        </p:spPr>
        <p:txBody>
          <a:bodyPr/>
          <a:lstStyle/>
          <a:p>
            <a:r>
              <a:rPr lang="da-DK" dirty="0" smtClean="0"/>
              <a:t>Attachments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1700808"/>
            <a:ext cx="6624463" cy="3097213"/>
          </a:xfrm>
        </p:spPr>
        <p:txBody>
          <a:bodyPr/>
          <a:lstStyle/>
          <a:p>
            <a:r>
              <a:rPr lang="en-GB" b="1" dirty="0" smtClean="0"/>
              <a:t>Mandatory </a:t>
            </a:r>
            <a:r>
              <a:rPr lang="en-GB" dirty="0" smtClean="0"/>
              <a:t>(available on website + eMS): </a:t>
            </a:r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Signed </a:t>
            </a:r>
            <a:r>
              <a:rPr lang="en-GB" dirty="0" smtClean="0">
                <a:solidFill>
                  <a:srgbClr val="FF0000"/>
                </a:solidFill>
              </a:rPr>
              <a:t>match funding commitments </a:t>
            </a:r>
            <a:r>
              <a:rPr lang="en-GB" dirty="0" smtClean="0"/>
              <a:t>– in EUR, clearly linked to partner or cover page </a:t>
            </a:r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Signed legal </a:t>
            </a:r>
            <a:r>
              <a:rPr lang="en-GB" dirty="0"/>
              <a:t>status assessment templates </a:t>
            </a:r>
            <a:endParaRPr lang="en-GB" dirty="0" smtClean="0"/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Signed Lead </a:t>
            </a:r>
            <a:r>
              <a:rPr lang="en-GB" dirty="0"/>
              <a:t>Partner Signature Template </a:t>
            </a:r>
            <a:endParaRPr lang="en-GB" dirty="0" smtClean="0"/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VAT </a:t>
            </a:r>
            <a:r>
              <a:rPr lang="en-GB" dirty="0"/>
              <a:t>statements </a:t>
            </a:r>
            <a:r>
              <a:rPr lang="en-GB" dirty="0" smtClean="0"/>
              <a:t>if unable </a:t>
            </a:r>
            <a:r>
              <a:rPr lang="en-GB" dirty="0"/>
              <a:t>to recover </a:t>
            </a:r>
            <a:r>
              <a:rPr lang="en-GB" dirty="0" smtClean="0"/>
              <a:t>VAT</a:t>
            </a:r>
          </a:p>
          <a:p>
            <a:pPr marL="342900" lvl="1" indent="-342900">
              <a:buClr>
                <a:srgbClr val="00A6EB"/>
              </a:buClr>
              <a:buFont typeface="Arial" panose="020B0604020202020204" pitchFamily="34" charset="0"/>
              <a:buChar char="•"/>
            </a:pPr>
            <a:r>
              <a:rPr lang="en-GB" b="1" dirty="0"/>
              <a:t>Optional:</a:t>
            </a:r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Supplementary info, </a:t>
            </a:r>
            <a:r>
              <a:rPr lang="en-GB" dirty="0"/>
              <a:t>e.g. graphs, Gantt charts, Letters of Intent. </a:t>
            </a:r>
          </a:p>
        </p:txBody>
      </p:sp>
    </p:spTree>
    <p:extLst>
      <p:ext uri="{BB962C8B-B14F-4D97-AF65-F5344CB8AC3E}">
        <p14:creationId xmlns:p14="http://schemas.microsoft.com/office/powerpoint/2010/main" val="9622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Inputting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276872"/>
            <a:ext cx="6840487" cy="3097213"/>
          </a:xfrm>
        </p:spPr>
        <p:txBody>
          <a:bodyPr/>
          <a:lstStyle/>
          <a:p>
            <a:pPr marL="342900" lvl="1" indent="-342900">
              <a:buClr>
                <a:srgbClr val="00A6EB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Final check:</a:t>
            </a:r>
          </a:p>
          <a:p>
            <a:pPr marL="742950" lvl="2" indent="-342900">
              <a:buClr>
                <a:srgbClr val="00A6EB"/>
              </a:buClr>
            </a:pPr>
            <a:r>
              <a:rPr lang="en-US" dirty="0" smtClean="0"/>
              <a:t>After </a:t>
            </a:r>
            <a:r>
              <a:rPr lang="en-US" dirty="0"/>
              <a:t>completing the application form and attaching all necessary supporting documents, save your application </a:t>
            </a:r>
          </a:p>
          <a:p>
            <a:pPr marL="742950" lvl="2" indent="-342900">
              <a:buClr>
                <a:srgbClr val="00A6EB"/>
              </a:buClr>
            </a:pPr>
            <a:r>
              <a:rPr lang="en-US" dirty="0"/>
              <a:t>We recommend to save it as a Pdf File. </a:t>
            </a:r>
            <a:endParaRPr lang="en-US" dirty="0" smtClean="0"/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It </a:t>
            </a:r>
            <a:r>
              <a:rPr lang="en-GB" dirty="0"/>
              <a:t>is </a:t>
            </a:r>
            <a:r>
              <a:rPr lang="en-GB" b="1" dirty="0"/>
              <a:t>your responsibility </a:t>
            </a:r>
            <a:r>
              <a:rPr lang="en-GB" dirty="0"/>
              <a:t>to ensure that the data is correct according to the Programme Manual.</a:t>
            </a:r>
          </a:p>
          <a:p>
            <a:r>
              <a:rPr lang="en-GB" dirty="0" smtClean="0"/>
              <a:t>Click on “Check saved application”</a:t>
            </a:r>
          </a:p>
        </p:txBody>
      </p:sp>
    </p:spTree>
    <p:extLst>
      <p:ext uri="{BB962C8B-B14F-4D97-AF65-F5344CB8AC3E}">
        <p14:creationId xmlns:p14="http://schemas.microsoft.com/office/powerpoint/2010/main" val="31559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Inputting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0"/>
            <a:ext cx="6840487" cy="3097213"/>
          </a:xfrm>
        </p:spPr>
        <p:txBody>
          <a:bodyPr/>
          <a:lstStyle/>
          <a:p>
            <a:r>
              <a:rPr lang="en-US" dirty="0" smtClean="0"/>
              <a:t>Only </a:t>
            </a:r>
            <a:r>
              <a:rPr lang="en-US" dirty="0"/>
              <a:t>after all checks are </a:t>
            </a:r>
            <a:r>
              <a:rPr lang="en-US" dirty="0" smtClean="0"/>
              <a:t>ok, </a:t>
            </a:r>
            <a:r>
              <a:rPr lang="en-US" dirty="0"/>
              <a:t>you will be able to submit your application by pushing the “Submit checked project” button.  </a:t>
            </a:r>
            <a:endParaRPr lang="en-US" dirty="0" smtClean="0"/>
          </a:p>
          <a:p>
            <a:r>
              <a:rPr lang="en-US" dirty="0"/>
              <a:t>After submission, </a:t>
            </a:r>
            <a:r>
              <a:rPr lang="en-US" dirty="0" smtClean="0"/>
              <a:t>the </a:t>
            </a:r>
            <a:r>
              <a:rPr lang="en-US" dirty="0"/>
              <a:t>Lead Applicant will receive an automatic email confirmation. </a:t>
            </a:r>
            <a:endParaRPr lang="en-US" dirty="0" smtClean="0"/>
          </a:p>
          <a:p>
            <a:r>
              <a:rPr lang="en-US" b="1" dirty="0" smtClean="0"/>
              <a:t>NB</a:t>
            </a:r>
            <a:r>
              <a:rPr lang="en-US" dirty="0" smtClean="0"/>
              <a:t>. Once </a:t>
            </a:r>
            <a:r>
              <a:rPr lang="en-US" dirty="0"/>
              <a:t>submitted you are not able to make further changes to your application.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09851"/>
            <a:ext cx="716307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3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0"/>
            <a:ext cx="6480175" cy="3097213"/>
          </a:xfrm>
        </p:spPr>
        <p:txBody>
          <a:bodyPr/>
          <a:lstStyle/>
          <a:p>
            <a:r>
              <a:rPr lang="da-DK" dirty="0"/>
              <a:t>Project summary</a:t>
            </a:r>
            <a:endParaRPr lang="en-GB" dirty="0"/>
          </a:p>
          <a:p>
            <a:r>
              <a:rPr lang="en-GB" dirty="0"/>
              <a:t>Partners</a:t>
            </a:r>
          </a:p>
          <a:p>
            <a:r>
              <a:rPr lang="en-GB" dirty="0"/>
              <a:t>Project description</a:t>
            </a:r>
          </a:p>
          <a:p>
            <a:r>
              <a:rPr lang="en-GB" dirty="0"/>
              <a:t>Work plan</a:t>
            </a:r>
          </a:p>
          <a:p>
            <a:r>
              <a:rPr lang="en-GB" i="1" dirty="0"/>
              <a:t>Project budget</a:t>
            </a:r>
          </a:p>
          <a:p>
            <a:r>
              <a:rPr lang="en-GB" dirty="0"/>
              <a:t>Attachments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2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420888"/>
            <a:ext cx="6480175" cy="3097213"/>
          </a:xfrm>
        </p:spPr>
        <p:txBody>
          <a:bodyPr/>
          <a:lstStyle/>
          <a:p>
            <a:r>
              <a:rPr lang="da-DK" dirty="0" smtClean="0"/>
              <a:t>We are going to work in the real eMS system. Link</a:t>
            </a:r>
            <a:r>
              <a:rPr lang="da-DK" dirty="0"/>
              <a:t>: </a:t>
            </a:r>
            <a:r>
              <a:rPr lang="da-DK" dirty="0" smtClean="0">
                <a:hlinkClick r:id="rId2"/>
              </a:rPr>
              <a:t>ems.interreg-npa.eu</a:t>
            </a:r>
            <a:endParaRPr lang="da-DK" dirty="0" smtClean="0"/>
          </a:p>
          <a:p>
            <a:r>
              <a:rPr lang="da-DK" b="1" dirty="0" smtClean="0">
                <a:solidFill>
                  <a:srgbClr val="FF0000"/>
                </a:solidFill>
              </a:rPr>
              <a:t>Note: you cannot delete an application in eMS!!</a:t>
            </a:r>
          </a:p>
          <a:p>
            <a:r>
              <a:rPr lang="da-DK" dirty="0" smtClean="0"/>
              <a:t>If you have already registered in eMS and have started inputting your application you are welcome to access your application. 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started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4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0"/>
            <a:ext cx="7344543" cy="3097213"/>
          </a:xfrm>
        </p:spPr>
        <p:txBody>
          <a:bodyPr/>
          <a:lstStyle/>
          <a:p>
            <a:r>
              <a:rPr lang="da-DK" dirty="0" smtClean="0"/>
              <a:t>Indicate Priority Axis, specific objective</a:t>
            </a:r>
          </a:p>
          <a:p>
            <a:r>
              <a:rPr lang="da-DK" dirty="0" smtClean="0"/>
              <a:t>Project title and acronym</a:t>
            </a:r>
          </a:p>
          <a:p>
            <a:r>
              <a:rPr lang="da-DK" dirty="0" smtClean="0"/>
              <a:t>Project duration ≤ 36 months (33 months for implementation + 3 months for final reporting)</a:t>
            </a:r>
          </a:p>
          <a:p>
            <a:r>
              <a:rPr lang="da-DK" dirty="0" smtClean="0"/>
              <a:t>Project summary in English and another EU language</a:t>
            </a:r>
          </a:p>
          <a:p>
            <a:r>
              <a:rPr lang="da-DK" dirty="0" smtClean="0"/>
              <a:t>Save to create the application!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4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Summary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2" name="Picture 1" descr="eM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0" y="1994492"/>
            <a:ext cx="7959601" cy="395478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187624" y="2852936"/>
            <a:ext cx="36004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1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060848"/>
            <a:ext cx="6480175" cy="3097213"/>
          </a:xfrm>
        </p:spPr>
        <p:txBody>
          <a:bodyPr/>
          <a:lstStyle/>
          <a:p>
            <a:r>
              <a:rPr lang="da-DK" dirty="0" smtClean="0"/>
              <a:t>Partner role: Lead Partner, project partner, </a:t>
            </a:r>
            <a:r>
              <a:rPr lang="da-DK" dirty="0" smtClean="0">
                <a:solidFill>
                  <a:srgbClr val="FF0000"/>
                </a:solidFill>
              </a:rPr>
              <a:t>sub partner</a:t>
            </a:r>
            <a:r>
              <a:rPr lang="da-DK" dirty="0" smtClean="0"/>
              <a:t>; associated partner</a:t>
            </a:r>
          </a:p>
          <a:p>
            <a:r>
              <a:rPr lang="da-DK" dirty="0" smtClean="0"/>
              <a:t>Partner name, address, contact details</a:t>
            </a:r>
          </a:p>
          <a:p>
            <a:r>
              <a:rPr lang="da-DK" dirty="0" smtClean="0"/>
              <a:t>Type and legal status (use template)</a:t>
            </a:r>
          </a:p>
          <a:p>
            <a:r>
              <a:rPr lang="da-DK" dirty="0" smtClean="0"/>
              <a:t>Choose correct funding source and %</a:t>
            </a:r>
          </a:p>
          <a:p>
            <a:r>
              <a:rPr lang="da-DK" dirty="0" smtClean="0"/>
              <a:t>Experience relevant to the project</a:t>
            </a:r>
          </a:p>
          <a:p>
            <a:r>
              <a:rPr lang="da-DK" dirty="0" smtClean="0"/>
              <a:t>VAT &amp; public procurement status: yes/no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1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636912"/>
            <a:ext cx="6480175" cy="30972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4" descr="eMS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1955290"/>
            <a:ext cx="7956000" cy="39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132856"/>
            <a:ext cx="6480175" cy="3097213"/>
          </a:xfrm>
        </p:spPr>
        <p:txBody>
          <a:bodyPr/>
          <a:lstStyle/>
          <a:p>
            <a:r>
              <a:rPr lang="da-DK" b="1" dirty="0" smtClean="0"/>
              <a:t>Project relevance</a:t>
            </a:r>
            <a:r>
              <a:rPr lang="da-DK" dirty="0" smtClean="0"/>
              <a:t>: territorial challenges, project approach, cooperation reason</a:t>
            </a:r>
          </a:p>
          <a:p>
            <a:r>
              <a:rPr lang="da-DK" b="1" dirty="0" smtClean="0"/>
              <a:t>Project focus</a:t>
            </a:r>
            <a:r>
              <a:rPr lang="da-DK" dirty="0" smtClean="0"/>
              <a:t>: </a:t>
            </a:r>
            <a:r>
              <a:rPr lang="da-DK" dirty="0"/>
              <a:t>contribution to changes sought</a:t>
            </a:r>
            <a:r>
              <a:rPr lang="da-DK" dirty="0" smtClean="0"/>
              <a:t>, link to the programme result, project main result and objectives, durability &amp; tranferability.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Description 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0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733</Words>
  <Application>Microsoft Office PowerPoint</Application>
  <PresentationFormat>On-screen Show (4:3)</PresentationFormat>
  <Paragraphs>99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NPA PPT template</vt:lpstr>
      <vt:lpstr>1_Office-tema</vt:lpstr>
      <vt:lpstr>PowerPoint Presentation</vt:lpstr>
      <vt:lpstr>Workflow</vt:lpstr>
      <vt:lpstr>Input Data</vt:lpstr>
      <vt:lpstr>Getting started</vt:lpstr>
      <vt:lpstr>Project Summary</vt:lpstr>
      <vt:lpstr>Project Summary </vt:lpstr>
      <vt:lpstr>Partners </vt:lpstr>
      <vt:lpstr>Partners </vt:lpstr>
      <vt:lpstr>Project Description  </vt:lpstr>
      <vt:lpstr>Project Description  </vt:lpstr>
      <vt:lpstr>Project Focus  </vt:lpstr>
      <vt:lpstr>Project Focus  </vt:lpstr>
      <vt:lpstr>Work Packages </vt:lpstr>
      <vt:lpstr>Work Packages </vt:lpstr>
      <vt:lpstr>Work Packages </vt:lpstr>
      <vt:lpstr>Work Packages </vt:lpstr>
      <vt:lpstr>Work Packages </vt:lpstr>
      <vt:lpstr>Work Packages - Communication </vt:lpstr>
      <vt:lpstr>Work Plan – other tabs</vt:lpstr>
      <vt:lpstr>Define Periods </vt:lpstr>
      <vt:lpstr>Attachments</vt:lpstr>
      <vt:lpstr>After Inputting data</vt:lpstr>
      <vt:lpstr>After Inputting data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2018-01-16T15:51:32Z</dcterms:modified>
</cp:coreProperties>
</file>