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57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General wrap up and questions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Joint </a:t>
            </a:r>
            <a:r>
              <a:rPr lang="da-DK" sz="3200" b="1" dirty="0">
                <a:solidFill>
                  <a:srgbClr val="00A6EB"/>
                </a:solidFill>
              </a:rPr>
              <a:t>Secretariat </a:t>
            </a:r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da-DK" sz="3200" b="1" dirty="0">
                <a:solidFill>
                  <a:srgbClr val="00A6EB"/>
                </a:solidFill>
              </a:rPr>
              <a:t>November 23rd</a:t>
            </a:r>
            <a:r>
              <a:rPr lang="da-DK" sz="3200" b="1">
                <a:solidFill>
                  <a:srgbClr val="00A6EB"/>
                </a:solidFill>
              </a:rPr>
              <a:t>, </a:t>
            </a:r>
            <a:r>
              <a:rPr lang="da-DK" sz="3200" b="1" smtClean="0">
                <a:solidFill>
                  <a:srgbClr val="00A6EB"/>
                </a:solidFill>
              </a:rPr>
              <a:t>2017 -</a:t>
            </a:r>
            <a:r>
              <a:rPr lang="en-GB" sz="3200" b="1" dirty="0" smtClean="0">
                <a:solidFill>
                  <a:srgbClr val="00A6EB"/>
                </a:solidFill>
              </a:rPr>
              <a:t> </a:t>
            </a:r>
            <a:r>
              <a:rPr lang="en-GB" sz="3200" b="1" dirty="0" smtClean="0">
                <a:solidFill>
                  <a:srgbClr val="00A6EB"/>
                </a:solidFill>
              </a:rPr>
              <a:t>Copenhagen, Denmark</a:t>
            </a:r>
            <a:endParaRPr lang="da-DK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2000" b="1" dirty="0"/>
              <a:t>Christopher </a:t>
            </a:r>
            <a:r>
              <a:rPr lang="da-DK" sz="2000" b="1" dirty="0" smtClean="0"/>
              <a:t>Parker and Ole Damsgaard</a:t>
            </a:r>
            <a:endParaRPr lang="da-DK" sz="2000" dirty="0" smtClean="0"/>
          </a:p>
          <a:p>
            <a:endParaRPr lang="da-DK" sz="2000" dirty="0" smtClean="0">
              <a:solidFill>
                <a:srgbClr val="00A6EB"/>
              </a:solidFill>
            </a:endParaRPr>
          </a:p>
          <a:p>
            <a:r>
              <a:rPr lang="da-DK" sz="2000" dirty="0" smtClean="0">
                <a:solidFill>
                  <a:srgbClr val="00A6EB"/>
                </a:solidFill>
              </a:rPr>
              <a:t>www.interreg-npa.eu</a:t>
            </a:r>
            <a:endParaRPr lang="da-DK" sz="2000" dirty="0">
              <a:solidFill>
                <a:srgbClr val="00A6EB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27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NPA PPT template</vt:lpstr>
      <vt:lpstr>1_Office-tema</vt:lpstr>
      <vt:lpstr>PowerPoint Presentation</vt:lpstr>
      <vt:lpstr>Title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2017-08-24T07:37:21Z</dcterms:modified>
</cp:coreProperties>
</file>