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0" r:id="rId2"/>
  </p:sldMasterIdLst>
  <p:sldIdLst>
    <p:sldId id="256" r:id="rId3"/>
    <p:sldId id="261" r:id="rId4"/>
    <p:sldId id="263" r:id="rId5"/>
    <p:sldId id="260" r:id="rId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3114A8D-D2E1-4418-A028-65A385298669}">
          <p14:sldIdLst>
            <p14:sldId id="256"/>
            <p14:sldId id="261"/>
            <p14:sldId id="263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EB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70" y="-108"/>
      </p:cViewPr>
      <p:guideLst>
        <p:guide orient="horz" pos="1026"/>
        <p:guide orient="horz" pos="3657"/>
        <p:guide orient="horz" pos="1706"/>
        <p:guide orient="horz" pos="754"/>
        <p:guide orient="horz" pos="255"/>
        <p:guide orient="horz" pos="1480"/>
        <p:guide pos="4921"/>
        <p:guide pos="839"/>
        <p:guide pos="340"/>
        <p:guide pos="5420"/>
        <p:guide pos="2154"/>
        <p:guide pos="31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36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sp>
        <p:nvSpPr>
          <p:cNvPr id="7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6480175" cy="3097213"/>
          </a:xfrm>
          <a:prstGeom prst="rect">
            <a:avLst/>
          </a:prstGeom>
        </p:spPr>
        <p:txBody>
          <a:bodyPr/>
          <a:lstStyle>
            <a:lvl1pPr>
              <a:buClr>
                <a:srgbClr val="00A6EB"/>
              </a:buClr>
              <a:defRPr sz="2800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689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9209" y="2708275"/>
            <a:ext cx="6480175" cy="30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8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 Rubrik + punktlis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7"/>
            <a:ext cx="3240087" cy="8175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ts val="3840"/>
              </a:lnSpc>
              <a:defRPr sz="3200"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1331913" y="2708275"/>
            <a:ext cx="3240087" cy="309721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A6EB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363" y="1628774"/>
            <a:ext cx="2879726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1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0" y="0"/>
            <a:ext cx="9144000" cy="1260000"/>
            <a:chOff x="0" y="0"/>
            <a:chExt cx="9144000" cy="1260000"/>
          </a:xfrm>
        </p:grpSpPr>
        <p:sp>
          <p:nvSpPr>
            <p:cNvPr id="8" name="Rektangel 7"/>
            <p:cNvSpPr/>
            <p:nvPr userDrawn="1"/>
          </p:nvSpPr>
          <p:spPr>
            <a:xfrm>
              <a:off x="0" y="0"/>
              <a:ext cx="9144000" cy="1260000"/>
            </a:xfrm>
            <a:prstGeom prst="rect">
              <a:avLst/>
            </a:prstGeom>
            <a:solidFill>
              <a:srgbClr val="00A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ruta 8"/>
            <p:cNvSpPr txBox="1"/>
            <p:nvPr userDrawn="1"/>
          </p:nvSpPr>
          <p:spPr>
            <a:xfrm>
              <a:off x="5652120" y="332656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v-SE" sz="2000" dirty="0" smtClean="0">
                  <a:solidFill>
                    <a:srgbClr val="FFFFFF"/>
                  </a:solidFill>
                </a:rPr>
                <a:t>www.interreg-npa.eu</a:t>
              </a:r>
              <a:endParaRPr lang="sv-SE" sz="2000" dirty="0">
                <a:solidFill>
                  <a:srgbClr val="FFFFFF"/>
                </a:solidFill>
              </a:endParaRPr>
            </a:p>
          </p:txBody>
        </p:sp>
        <p:pic>
          <p:nvPicPr>
            <p:cNvPr id="10" name="Bildobjekt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7" y="394881"/>
              <a:ext cx="2880315" cy="668099"/>
            </a:xfrm>
            <a:prstGeom prst="rect">
              <a:avLst/>
            </a:prstGeom>
          </p:spPr>
        </p:pic>
      </p:grp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51751"/>
            <a:ext cx="9144001" cy="56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3" y="6114759"/>
            <a:ext cx="204796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5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2100"/>
            <a:ext cx="2879725" cy="66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3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A6E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2"/>
          <p:cNvSpPr txBox="1"/>
          <p:nvPr/>
        </p:nvSpPr>
        <p:spPr>
          <a:xfrm>
            <a:off x="1331144" y="2498120"/>
            <a:ext cx="734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smtClean="0">
                <a:solidFill>
                  <a:srgbClr val="00A6EB"/>
                </a:solidFill>
              </a:rPr>
              <a:t>Project clinics </a:t>
            </a:r>
            <a:endParaRPr lang="sv-SE" sz="4000" b="1" dirty="0">
              <a:solidFill>
                <a:srgbClr val="00A6EB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24742" y="3933056"/>
            <a:ext cx="6480175" cy="745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200" b="1" dirty="0" smtClean="0">
                <a:solidFill>
                  <a:srgbClr val="00A6EB"/>
                </a:solidFill>
              </a:rPr>
              <a:t>Joint </a:t>
            </a:r>
            <a:r>
              <a:rPr lang="da-DK" sz="3200" b="1" dirty="0">
                <a:solidFill>
                  <a:srgbClr val="00A6EB"/>
                </a:solidFill>
              </a:rPr>
              <a:t>Secretariat </a:t>
            </a:r>
          </a:p>
          <a:p>
            <a:pPr algn="l"/>
            <a:r>
              <a:rPr lang="en-GB" sz="3200" b="1" dirty="0" smtClean="0">
                <a:solidFill>
                  <a:srgbClr val="00A6EB"/>
                </a:solidFill>
              </a:rPr>
              <a:t>January 18th, </a:t>
            </a:r>
            <a:r>
              <a:rPr lang="en-GB" sz="3200" b="1" dirty="0" smtClean="0">
                <a:solidFill>
                  <a:srgbClr val="00A6EB"/>
                </a:solidFill>
              </a:rPr>
              <a:t>Copenhagen, Denmark</a:t>
            </a:r>
            <a:endParaRPr lang="da-DK" sz="3200" b="1" dirty="0">
              <a:solidFill>
                <a:srgbClr val="00A6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/>
            </a:r>
            <a:br>
              <a:rPr lang="sv-SE" dirty="0"/>
            </a:b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4092"/>
            <a:ext cx="8345115" cy="475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/>
            </a:r>
            <a:br>
              <a:rPr lang="sv-SE" dirty="0"/>
            </a:br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89" y="1124744"/>
            <a:ext cx="8767763" cy="510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56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603367"/>
            <a:ext cx="3384103" cy="817521"/>
          </a:xfrm>
        </p:spPr>
        <p:txBody>
          <a:bodyPr/>
          <a:lstStyle/>
          <a:p>
            <a:r>
              <a:rPr lang="da-DK" dirty="0" smtClean="0"/>
              <a:t>Thank you for listening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31913" y="2708275"/>
            <a:ext cx="3528119" cy="309721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8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PA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NPA PPT template</Template>
  <TotalTime>0</TotalTime>
  <Words>14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NPA PPT template</vt:lpstr>
      <vt:lpstr>1_Office-tema</vt:lpstr>
      <vt:lpstr>PowerPoint Presentation</vt:lpstr>
      <vt:lpstr> </vt:lpstr>
      <vt:lpstr> </vt:lpstr>
      <vt:lpstr>Thank you for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2015-10-05T11:59:02Z</dcterms:created>
  <dcterms:modified xsi:type="dcterms:W3CDTF">2018-01-16T10:52:39Z</dcterms:modified>
</cp:coreProperties>
</file>